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loja" panose="020B0604020202020204" charset="0"/>
      <p:regular r:id="rId9"/>
    </p:embeddedFont>
    <p:embeddedFont>
      <p:font typeface="Glacial Indifference" panose="020B0604020202020204" charset="0"/>
      <p:regular r:id="rId10"/>
    </p:embeddedFont>
    <p:embeddedFont>
      <p:font typeface="Glacial Indifference Bold" panose="020B0604020202020204" charset="0"/>
      <p:regular r:id="rId11"/>
    </p:embeddedFont>
    <p:embeddedFont>
      <p:font typeface="Skeena Display" pitchFamily="2" charset="0"/>
      <p:regular r:id="rId12"/>
    </p:embeddedFont>
    <p:embeddedFont>
      <p:font typeface="TAN Astoria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076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42" Type="http://schemas.openxmlformats.org/officeDocument/2006/relationships/image" Target="../media/image41.svg"/><Relationship Id="rId47" Type="http://schemas.openxmlformats.org/officeDocument/2006/relationships/image" Target="../media/image46.png"/><Relationship Id="rId50" Type="http://schemas.openxmlformats.org/officeDocument/2006/relationships/image" Target="../media/image49.svg"/><Relationship Id="rId55" Type="http://schemas.openxmlformats.org/officeDocument/2006/relationships/image" Target="../media/image54.png"/><Relationship Id="rId63" Type="http://schemas.openxmlformats.org/officeDocument/2006/relationships/image" Target="../media/image62.sv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40" Type="http://schemas.openxmlformats.org/officeDocument/2006/relationships/image" Target="../media/image39.sv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4.svg"/><Relationship Id="rId61" Type="http://schemas.openxmlformats.org/officeDocument/2006/relationships/image" Target="../media/image60.sv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svg"/><Relationship Id="rId56" Type="http://schemas.openxmlformats.org/officeDocument/2006/relationships/image" Target="../media/image55.svg"/><Relationship Id="rId64" Type="http://schemas.openxmlformats.org/officeDocument/2006/relationships/image" Target="../media/image63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46" Type="http://schemas.openxmlformats.org/officeDocument/2006/relationships/image" Target="../media/image45.sv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19.svg"/><Relationship Id="rId41" Type="http://schemas.openxmlformats.org/officeDocument/2006/relationships/image" Target="../media/image40.png"/><Relationship Id="rId54" Type="http://schemas.openxmlformats.org/officeDocument/2006/relationships/image" Target="../media/image53.sv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svg"/><Relationship Id="rId52" Type="http://schemas.openxmlformats.org/officeDocument/2006/relationships/image" Target="../media/image51.sv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svg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3" Type="http://schemas.openxmlformats.org/officeDocument/2006/relationships/image" Target="../media/image2.jpeg"/><Relationship Id="rId21" Type="http://schemas.openxmlformats.org/officeDocument/2006/relationships/image" Target="../media/image4.svg"/><Relationship Id="rId7" Type="http://schemas.openxmlformats.org/officeDocument/2006/relationships/image" Target="../media/image25.svg"/><Relationship Id="rId12" Type="http://schemas.openxmlformats.org/officeDocument/2006/relationships/image" Target="../media/image36.png"/><Relationship Id="rId17" Type="http://schemas.openxmlformats.org/officeDocument/2006/relationships/image" Target="../media/image39.svg"/><Relationship Id="rId25" Type="http://schemas.openxmlformats.org/officeDocument/2006/relationships/image" Target="../media/image72.svg"/><Relationship Id="rId2" Type="http://schemas.openxmlformats.org/officeDocument/2006/relationships/image" Target="../media/image1.jpeg"/><Relationship Id="rId16" Type="http://schemas.openxmlformats.org/officeDocument/2006/relationships/image" Target="../media/image38.png"/><Relationship Id="rId20" Type="http://schemas.openxmlformats.org/officeDocument/2006/relationships/image" Target="../media/image3.png"/><Relationship Id="rId29" Type="http://schemas.openxmlformats.org/officeDocument/2006/relationships/image" Target="../media/image7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41.svg"/><Relationship Id="rId24" Type="http://schemas.openxmlformats.org/officeDocument/2006/relationships/image" Target="../media/image71.png"/><Relationship Id="rId32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3.svg"/><Relationship Id="rId15" Type="http://schemas.openxmlformats.org/officeDocument/2006/relationships/image" Target="../media/image68.svg"/><Relationship Id="rId23" Type="http://schemas.openxmlformats.org/officeDocument/2006/relationships/image" Target="../media/image43.svg"/><Relationship Id="rId28" Type="http://schemas.openxmlformats.org/officeDocument/2006/relationships/image" Target="../media/image75.png"/><Relationship Id="rId10" Type="http://schemas.openxmlformats.org/officeDocument/2006/relationships/image" Target="../media/image40.png"/><Relationship Id="rId19" Type="http://schemas.openxmlformats.org/officeDocument/2006/relationships/image" Target="../media/image70.svg"/><Relationship Id="rId31" Type="http://schemas.openxmlformats.org/officeDocument/2006/relationships/hyperlink" Target="https://www.coolstuff49ja.com/2016/08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31.svg"/><Relationship Id="rId14" Type="http://schemas.openxmlformats.org/officeDocument/2006/relationships/image" Target="../media/image67.png"/><Relationship Id="rId22" Type="http://schemas.openxmlformats.org/officeDocument/2006/relationships/image" Target="../media/image42.png"/><Relationship Id="rId27" Type="http://schemas.openxmlformats.org/officeDocument/2006/relationships/image" Target="../media/image74.svg"/><Relationship Id="rId30" Type="http://schemas.openxmlformats.org/officeDocument/2006/relationships/image" Target="../media/image77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39.svg"/><Relationship Id="rId26" Type="http://schemas.openxmlformats.org/officeDocument/2006/relationships/image" Target="../media/image25.svg"/><Relationship Id="rId39" Type="http://schemas.openxmlformats.org/officeDocument/2006/relationships/image" Target="../media/image82.png"/><Relationship Id="rId21" Type="http://schemas.openxmlformats.org/officeDocument/2006/relationships/image" Target="../media/image22.png"/><Relationship Id="rId34" Type="http://schemas.openxmlformats.org/officeDocument/2006/relationships/image" Target="../media/image60.svg"/><Relationship Id="rId42" Type="http://schemas.openxmlformats.org/officeDocument/2006/relationships/image" Target="../media/image84.png"/><Relationship Id="rId7" Type="http://schemas.openxmlformats.org/officeDocument/2006/relationships/image" Target="../media/image78.png"/><Relationship Id="rId2" Type="http://schemas.openxmlformats.org/officeDocument/2006/relationships/image" Target="../media/image1.jpeg"/><Relationship Id="rId16" Type="http://schemas.openxmlformats.org/officeDocument/2006/relationships/image" Target="../media/image68.svg"/><Relationship Id="rId20" Type="http://schemas.openxmlformats.org/officeDocument/2006/relationships/image" Target="../media/image4.svg"/><Relationship Id="rId29" Type="http://schemas.openxmlformats.org/officeDocument/2006/relationships/image" Target="../media/image50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30.png"/><Relationship Id="rId24" Type="http://schemas.openxmlformats.org/officeDocument/2006/relationships/image" Target="../media/image37.svg"/><Relationship Id="rId32" Type="http://schemas.openxmlformats.org/officeDocument/2006/relationships/image" Target="../media/image74.svg"/><Relationship Id="rId37" Type="http://schemas.openxmlformats.org/officeDocument/2006/relationships/image" Target="../media/image34.png"/><Relationship Id="rId40" Type="http://schemas.openxmlformats.org/officeDocument/2006/relationships/image" Target="../media/image83.svg"/><Relationship Id="rId5" Type="http://schemas.openxmlformats.org/officeDocument/2006/relationships/image" Target="../media/image40.png"/><Relationship Id="rId15" Type="http://schemas.openxmlformats.org/officeDocument/2006/relationships/image" Target="../media/image67.png"/><Relationship Id="rId23" Type="http://schemas.openxmlformats.org/officeDocument/2006/relationships/image" Target="../media/image36.png"/><Relationship Id="rId28" Type="http://schemas.openxmlformats.org/officeDocument/2006/relationships/image" Target="../media/image47.svg"/><Relationship Id="rId36" Type="http://schemas.openxmlformats.org/officeDocument/2006/relationships/image" Target="../media/image58.svg"/><Relationship Id="rId10" Type="http://schemas.openxmlformats.org/officeDocument/2006/relationships/image" Target="../media/image81.svg"/><Relationship Id="rId19" Type="http://schemas.openxmlformats.org/officeDocument/2006/relationships/image" Target="../media/image3.png"/><Relationship Id="rId31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image" Target="../media/image80.png"/><Relationship Id="rId14" Type="http://schemas.openxmlformats.org/officeDocument/2006/relationships/image" Target="../media/image55.svg"/><Relationship Id="rId22" Type="http://schemas.openxmlformats.org/officeDocument/2006/relationships/image" Target="../media/image23.svg"/><Relationship Id="rId27" Type="http://schemas.openxmlformats.org/officeDocument/2006/relationships/image" Target="../media/image46.png"/><Relationship Id="rId30" Type="http://schemas.openxmlformats.org/officeDocument/2006/relationships/image" Target="../media/image51.svg"/><Relationship Id="rId35" Type="http://schemas.openxmlformats.org/officeDocument/2006/relationships/image" Target="../media/image57.png"/><Relationship Id="rId43" Type="http://schemas.openxmlformats.org/officeDocument/2006/relationships/image" Target="../media/image85.svg"/><Relationship Id="rId8" Type="http://schemas.openxmlformats.org/officeDocument/2006/relationships/image" Target="../media/image79.svg"/><Relationship Id="rId3" Type="http://schemas.openxmlformats.org/officeDocument/2006/relationships/image" Target="../media/image2.jpeg"/><Relationship Id="rId12" Type="http://schemas.openxmlformats.org/officeDocument/2006/relationships/image" Target="../media/image31.svg"/><Relationship Id="rId17" Type="http://schemas.openxmlformats.org/officeDocument/2006/relationships/image" Target="../media/image38.png"/><Relationship Id="rId25" Type="http://schemas.openxmlformats.org/officeDocument/2006/relationships/image" Target="../media/image24.png"/><Relationship Id="rId33" Type="http://schemas.openxmlformats.org/officeDocument/2006/relationships/image" Target="../media/image59.png"/><Relationship Id="rId38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3.svg"/><Relationship Id="rId18" Type="http://schemas.openxmlformats.org/officeDocument/2006/relationships/image" Target="../media/image46.png"/><Relationship Id="rId26" Type="http://schemas.openxmlformats.org/officeDocument/2006/relationships/image" Target="../media/image15.png"/><Relationship Id="rId3" Type="http://schemas.openxmlformats.org/officeDocument/2006/relationships/image" Target="../media/image87.svg"/><Relationship Id="rId21" Type="http://schemas.openxmlformats.org/officeDocument/2006/relationships/image" Target="../media/image31.svg"/><Relationship Id="rId7" Type="http://schemas.openxmlformats.org/officeDocument/2006/relationships/image" Target="../media/image41.svg"/><Relationship Id="rId12" Type="http://schemas.openxmlformats.org/officeDocument/2006/relationships/image" Target="../media/image22.png"/><Relationship Id="rId17" Type="http://schemas.openxmlformats.org/officeDocument/2006/relationships/image" Target="../media/image25.svg"/><Relationship Id="rId25" Type="http://schemas.openxmlformats.org/officeDocument/2006/relationships/image" Target="../media/image14.svg"/><Relationship Id="rId2" Type="http://schemas.openxmlformats.org/officeDocument/2006/relationships/image" Target="../media/image86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.svg"/><Relationship Id="rId24" Type="http://schemas.openxmlformats.org/officeDocument/2006/relationships/image" Target="../media/image13.png"/><Relationship Id="rId32" Type="http://schemas.openxmlformats.org/officeDocument/2006/relationships/image" Target="../media/image89.png"/><Relationship Id="rId5" Type="http://schemas.openxmlformats.org/officeDocument/2006/relationships/image" Target="../media/image49.svg"/><Relationship Id="rId15" Type="http://schemas.openxmlformats.org/officeDocument/2006/relationships/image" Target="../media/image37.svg"/><Relationship Id="rId23" Type="http://schemas.openxmlformats.org/officeDocument/2006/relationships/image" Target="../media/image55.svg"/><Relationship Id="rId28" Type="http://schemas.openxmlformats.org/officeDocument/2006/relationships/image" Target="../media/image51.svg"/><Relationship Id="rId10" Type="http://schemas.openxmlformats.org/officeDocument/2006/relationships/image" Target="../media/image3.png"/><Relationship Id="rId19" Type="http://schemas.openxmlformats.org/officeDocument/2006/relationships/image" Target="../media/image47.svg"/><Relationship Id="rId31" Type="http://schemas.openxmlformats.org/officeDocument/2006/relationships/image" Target="../media/image88.png"/><Relationship Id="rId4" Type="http://schemas.openxmlformats.org/officeDocument/2006/relationships/image" Target="../media/image48.png"/><Relationship Id="rId9" Type="http://schemas.openxmlformats.org/officeDocument/2006/relationships/image" Target="../media/image39.svg"/><Relationship Id="rId14" Type="http://schemas.openxmlformats.org/officeDocument/2006/relationships/image" Target="../media/image36.png"/><Relationship Id="rId22" Type="http://schemas.openxmlformats.org/officeDocument/2006/relationships/image" Target="../media/image54.png"/><Relationship Id="rId27" Type="http://schemas.openxmlformats.org/officeDocument/2006/relationships/image" Target="../media/image50.png"/><Relationship Id="rId30" Type="http://schemas.openxmlformats.org/officeDocument/2006/relationships/image" Target="../media/image58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90.png"/><Relationship Id="rId26" Type="http://schemas.openxmlformats.org/officeDocument/2006/relationships/image" Target="../media/image55.svg"/><Relationship Id="rId39" Type="http://schemas.openxmlformats.org/officeDocument/2006/relationships/image" Target="../media/image60.svg"/><Relationship Id="rId21" Type="http://schemas.openxmlformats.org/officeDocument/2006/relationships/image" Target="../media/image91.png"/><Relationship Id="rId34" Type="http://schemas.openxmlformats.org/officeDocument/2006/relationships/image" Target="../media/image26.png"/><Relationship Id="rId7" Type="http://schemas.openxmlformats.org/officeDocument/2006/relationships/image" Target="../media/image39.svg"/><Relationship Id="rId12" Type="http://schemas.openxmlformats.org/officeDocument/2006/relationships/image" Target="../media/image36.png"/><Relationship Id="rId17" Type="http://schemas.openxmlformats.org/officeDocument/2006/relationships/image" Target="../media/image47.svg"/><Relationship Id="rId25" Type="http://schemas.openxmlformats.org/officeDocument/2006/relationships/image" Target="../media/image54.png"/><Relationship Id="rId33" Type="http://schemas.openxmlformats.org/officeDocument/2006/relationships/image" Target="../media/image76.svg"/><Relationship Id="rId38" Type="http://schemas.openxmlformats.org/officeDocument/2006/relationships/image" Target="../media/image59.png"/><Relationship Id="rId2" Type="http://schemas.openxmlformats.org/officeDocument/2006/relationships/image" Target="../media/image1.jpeg"/><Relationship Id="rId16" Type="http://schemas.openxmlformats.org/officeDocument/2006/relationships/image" Target="../media/image46.png"/><Relationship Id="rId20" Type="http://schemas.openxmlformats.org/officeDocument/2006/relationships/image" Target="../media/image68.svg"/><Relationship Id="rId29" Type="http://schemas.openxmlformats.org/officeDocument/2006/relationships/image" Target="../media/image9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3.svg"/><Relationship Id="rId24" Type="http://schemas.openxmlformats.org/officeDocument/2006/relationships/image" Target="../media/image31.svg"/><Relationship Id="rId32" Type="http://schemas.openxmlformats.org/officeDocument/2006/relationships/image" Target="../media/image75.png"/><Relationship Id="rId37" Type="http://schemas.openxmlformats.org/officeDocument/2006/relationships/image" Target="../media/image83.svg"/><Relationship Id="rId40" Type="http://schemas.openxmlformats.org/officeDocument/2006/relationships/image" Target="../media/image95.png"/><Relationship Id="rId5" Type="http://schemas.openxmlformats.org/officeDocument/2006/relationships/image" Target="../media/image41.svg"/><Relationship Id="rId15" Type="http://schemas.openxmlformats.org/officeDocument/2006/relationships/image" Target="../media/image25.svg"/><Relationship Id="rId23" Type="http://schemas.openxmlformats.org/officeDocument/2006/relationships/image" Target="../media/image30.png"/><Relationship Id="rId28" Type="http://schemas.openxmlformats.org/officeDocument/2006/relationships/image" Target="../media/image93.png"/><Relationship Id="rId36" Type="http://schemas.openxmlformats.org/officeDocument/2006/relationships/image" Target="../media/image82.png"/><Relationship Id="rId10" Type="http://schemas.openxmlformats.org/officeDocument/2006/relationships/image" Target="../media/image22.png"/><Relationship Id="rId19" Type="http://schemas.openxmlformats.org/officeDocument/2006/relationships/image" Target="../media/image67.png"/><Relationship Id="rId31" Type="http://schemas.openxmlformats.org/officeDocument/2006/relationships/image" Target="../media/image14.svg"/><Relationship Id="rId4" Type="http://schemas.openxmlformats.org/officeDocument/2006/relationships/image" Target="../media/image40.png"/><Relationship Id="rId9" Type="http://schemas.openxmlformats.org/officeDocument/2006/relationships/image" Target="../media/image4.svg"/><Relationship Id="rId14" Type="http://schemas.openxmlformats.org/officeDocument/2006/relationships/image" Target="../media/image24.png"/><Relationship Id="rId22" Type="http://schemas.openxmlformats.org/officeDocument/2006/relationships/image" Target="../media/image92.svg"/><Relationship Id="rId27" Type="http://schemas.openxmlformats.org/officeDocument/2006/relationships/image" Target="../media/image15.png"/><Relationship Id="rId30" Type="http://schemas.openxmlformats.org/officeDocument/2006/relationships/image" Target="../media/image13.png"/><Relationship Id="rId35" Type="http://schemas.openxmlformats.org/officeDocument/2006/relationships/image" Target="../media/image27.svg"/><Relationship Id="rId8" Type="http://schemas.openxmlformats.org/officeDocument/2006/relationships/image" Target="../media/image3.png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svg"/><Relationship Id="rId18" Type="http://schemas.openxmlformats.org/officeDocument/2006/relationships/image" Target="../media/image19.svg"/><Relationship Id="rId26" Type="http://schemas.openxmlformats.org/officeDocument/2006/relationships/image" Target="../media/image112.svg"/><Relationship Id="rId3" Type="http://schemas.openxmlformats.org/officeDocument/2006/relationships/image" Target="../media/image2.jpeg"/><Relationship Id="rId21" Type="http://schemas.openxmlformats.org/officeDocument/2006/relationships/image" Target="../media/image107.png"/><Relationship Id="rId34" Type="http://schemas.openxmlformats.org/officeDocument/2006/relationships/image" Target="../media/image116.png"/><Relationship Id="rId7" Type="http://schemas.openxmlformats.org/officeDocument/2006/relationships/image" Target="../media/image10.svg"/><Relationship Id="rId12" Type="http://schemas.openxmlformats.org/officeDocument/2006/relationships/image" Target="../media/image100.png"/><Relationship Id="rId17" Type="http://schemas.openxmlformats.org/officeDocument/2006/relationships/image" Target="../media/image18.png"/><Relationship Id="rId25" Type="http://schemas.openxmlformats.org/officeDocument/2006/relationships/image" Target="../media/image111.png"/><Relationship Id="rId33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104.svg"/><Relationship Id="rId20" Type="http://schemas.openxmlformats.org/officeDocument/2006/relationships/image" Target="../media/image106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99.svg"/><Relationship Id="rId24" Type="http://schemas.openxmlformats.org/officeDocument/2006/relationships/image" Target="../media/image110.svg"/><Relationship Id="rId32" Type="http://schemas.openxmlformats.org/officeDocument/2006/relationships/image" Target="../media/image16.png"/><Relationship Id="rId5" Type="http://schemas.openxmlformats.org/officeDocument/2006/relationships/image" Target="../media/image31.svg"/><Relationship Id="rId15" Type="http://schemas.openxmlformats.org/officeDocument/2006/relationships/image" Target="../media/image103.png"/><Relationship Id="rId23" Type="http://schemas.openxmlformats.org/officeDocument/2006/relationships/image" Target="../media/image109.png"/><Relationship Id="rId28" Type="http://schemas.openxmlformats.org/officeDocument/2006/relationships/image" Target="../media/image114.svg"/><Relationship Id="rId10" Type="http://schemas.openxmlformats.org/officeDocument/2006/relationships/image" Target="../media/image98.png"/><Relationship Id="rId19" Type="http://schemas.openxmlformats.org/officeDocument/2006/relationships/image" Target="../media/image105.png"/><Relationship Id="rId31" Type="http://schemas.openxmlformats.org/officeDocument/2006/relationships/image" Target="../media/image115.png"/><Relationship Id="rId4" Type="http://schemas.openxmlformats.org/officeDocument/2006/relationships/image" Target="../media/image30.png"/><Relationship Id="rId9" Type="http://schemas.openxmlformats.org/officeDocument/2006/relationships/image" Target="../media/image97.svg"/><Relationship Id="rId14" Type="http://schemas.openxmlformats.org/officeDocument/2006/relationships/image" Target="../media/image102.png"/><Relationship Id="rId22" Type="http://schemas.openxmlformats.org/officeDocument/2006/relationships/image" Target="../media/image108.svg"/><Relationship Id="rId27" Type="http://schemas.openxmlformats.org/officeDocument/2006/relationships/image" Target="../media/image113.png"/><Relationship Id="rId30" Type="http://schemas.openxmlformats.org/officeDocument/2006/relationships/image" Target="../media/image29.svg"/><Relationship Id="rId8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7.svg"/><Relationship Id="rId26" Type="http://schemas.openxmlformats.org/officeDocument/2006/relationships/image" Target="../media/image10.svg"/><Relationship Id="rId39" Type="http://schemas.openxmlformats.org/officeDocument/2006/relationships/image" Target="../media/image138.png"/><Relationship Id="rId21" Type="http://schemas.openxmlformats.org/officeDocument/2006/relationships/image" Target="../media/image130.png"/><Relationship Id="rId34" Type="http://schemas.openxmlformats.org/officeDocument/2006/relationships/image" Target="../media/image133.svg"/><Relationship Id="rId42" Type="http://schemas.openxmlformats.org/officeDocument/2006/relationships/image" Target="../media/image141.svg"/><Relationship Id="rId47" Type="http://schemas.openxmlformats.org/officeDocument/2006/relationships/image" Target="../media/image78.png"/><Relationship Id="rId7" Type="http://schemas.openxmlformats.org/officeDocument/2006/relationships/image" Target="../media/image118.svg"/><Relationship Id="rId2" Type="http://schemas.openxmlformats.org/officeDocument/2006/relationships/image" Target="../media/image1.jpeg"/><Relationship Id="rId16" Type="http://schemas.openxmlformats.org/officeDocument/2006/relationships/image" Target="../media/image45.svg"/><Relationship Id="rId29" Type="http://schemas.openxmlformats.org/officeDocument/2006/relationships/image" Target="../media/image52.png"/><Relationship Id="rId11" Type="http://schemas.openxmlformats.org/officeDocument/2006/relationships/image" Target="../media/image122.png"/><Relationship Id="rId24" Type="http://schemas.openxmlformats.org/officeDocument/2006/relationships/image" Target="../media/image39.svg"/><Relationship Id="rId32" Type="http://schemas.openxmlformats.org/officeDocument/2006/relationships/image" Target="../media/image14.svg"/><Relationship Id="rId37" Type="http://schemas.openxmlformats.org/officeDocument/2006/relationships/image" Target="../media/image136.png"/><Relationship Id="rId40" Type="http://schemas.openxmlformats.org/officeDocument/2006/relationships/image" Target="../media/image139.svg"/><Relationship Id="rId45" Type="http://schemas.openxmlformats.org/officeDocument/2006/relationships/image" Target="../media/image144.png"/><Relationship Id="rId5" Type="http://schemas.openxmlformats.org/officeDocument/2006/relationships/image" Target="../media/image19.svg"/><Relationship Id="rId15" Type="http://schemas.openxmlformats.org/officeDocument/2006/relationships/image" Target="../media/image44.png"/><Relationship Id="rId23" Type="http://schemas.openxmlformats.org/officeDocument/2006/relationships/image" Target="../media/image38.png"/><Relationship Id="rId28" Type="http://schemas.openxmlformats.org/officeDocument/2006/relationships/image" Target="../media/image101.svg"/><Relationship Id="rId36" Type="http://schemas.openxmlformats.org/officeDocument/2006/relationships/image" Target="../media/image135.svg"/><Relationship Id="rId49" Type="http://schemas.openxmlformats.org/officeDocument/2006/relationships/image" Target="../media/image146.png"/><Relationship Id="rId10" Type="http://schemas.openxmlformats.org/officeDocument/2006/relationships/image" Target="../media/image121.svg"/><Relationship Id="rId19" Type="http://schemas.openxmlformats.org/officeDocument/2006/relationships/image" Target="../media/image128.png"/><Relationship Id="rId31" Type="http://schemas.openxmlformats.org/officeDocument/2006/relationships/image" Target="../media/image13.png"/><Relationship Id="rId44" Type="http://schemas.openxmlformats.org/officeDocument/2006/relationships/image" Target="../media/image143.svg"/><Relationship Id="rId4" Type="http://schemas.openxmlformats.org/officeDocument/2006/relationships/image" Target="../media/image18.png"/><Relationship Id="rId9" Type="http://schemas.openxmlformats.org/officeDocument/2006/relationships/image" Target="../media/image120.png"/><Relationship Id="rId14" Type="http://schemas.openxmlformats.org/officeDocument/2006/relationships/image" Target="../media/image125.svg"/><Relationship Id="rId22" Type="http://schemas.openxmlformats.org/officeDocument/2006/relationships/image" Target="../media/image131.svg"/><Relationship Id="rId27" Type="http://schemas.openxmlformats.org/officeDocument/2006/relationships/image" Target="../media/image100.png"/><Relationship Id="rId30" Type="http://schemas.openxmlformats.org/officeDocument/2006/relationships/image" Target="../media/image53.svg"/><Relationship Id="rId35" Type="http://schemas.openxmlformats.org/officeDocument/2006/relationships/image" Target="../media/image134.png"/><Relationship Id="rId43" Type="http://schemas.openxmlformats.org/officeDocument/2006/relationships/image" Target="../media/image142.png"/><Relationship Id="rId48" Type="http://schemas.openxmlformats.org/officeDocument/2006/relationships/image" Target="../media/image79.svg"/><Relationship Id="rId8" Type="http://schemas.openxmlformats.org/officeDocument/2006/relationships/image" Target="../media/image119.png"/><Relationship Id="rId3" Type="http://schemas.openxmlformats.org/officeDocument/2006/relationships/image" Target="../media/image2.jpeg"/><Relationship Id="rId12" Type="http://schemas.openxmlformats.org/officeDocument/2006/relationships/image" Target="../media/image123.svg"/><Relationship Id="rId17" Type="http://schemas.openxmlformats.org/officeDocument/2006/relationships/image" Target="../media/image126.png"/><Relationship Id="rId25" Type="http://schemas.openxmlformats.org/officeDocument/2006/relationships/image" Target="../media/image9.png"/><Relationship Id="rId33" Type="http://schemas.openxmlformats.org/officeDocument/2006/relationships/image" Target="../media/image132.png"/><Relationship Id="rId38" Type="http://schemas.openxmlformats.org/officeDocument/2006/relationships/image" Target="../media/image137.svg"/><Relationship Id="rId46" Type="http://schemas.openxmlformats.org/officeDocument/2006/relationships/image" Target="../media/image145.svg"/><Relationship Id="rId20" Type="http://schemas.openxmlformats.org/officeDocument/2006/relationships/image" Target="../media/image129.svg"/><Relationship Id="rId41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121" y="-6814761"/>
            <a:ext cx="18698277" cy="19273461"/>
            <a:chOff x="0" y="0"/>
            <a:chExt cx="24931036" cy="25697948"/>
          </a:xfrm>
        </p:grpSpPr>
        <p:sp>
          <p:nvSpPr>
            <p:cNvPr id="3" name="Freeform 3"/>
            <p:cNvSpPr/>
            <p:nvPr/>
          </p:nvSpPr>
          <p:spPr>
            <a:xfrm>
              <a:off x="273518" y="0"/>
              <a:ext cx="24384000" cy="24384000"/>
            </a:xfrm>
            <a:custGeom>
              <a:avLst/>
              <a:gdLst/>
              <a:ahLst/>
              <a:cxnLst/>
              <a:rect l="l" t="t" r="r" b="b"/>
              <a:pathLst>
                <a:path w="24384000" h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9087645"/>
              <a:ext cx="24931036" cy="16610303"/>
            </a:xfrm>
            <a:custGeom>
              <a:avLst/>
              <a:gdLst/>
              <a:ahLst/>
              <a:cxnLst/>
              <a:rect l="l" t="t" r="r" b="b"/>
              <a:pathLst>
                <a:path w="24931036" h="16610303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43553" y="6309777"/>
            <a:ext cx="3882875" cy="4114800"/>
          </a:xfrm>
          <a:custGeom>
            <a:avLst/>
            <a:gdLst/>
            <a:ahLst/>
            <a:cxnLst/>
            <a:rect l="l" t="t" r="r" b="b"/>
            <a:pathLst>
              <a:path w="3882875" h="4114800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27574" y="1599016"/>
            <a:ext cx="829960" cy="467796"/>
          </a:xfrm>
          <a:custGeom>
            <a:avLst/>
            <a:gdLst/>
            <a:ahLst/>
            <a:cxnLst/>
            <a:rect l="l" t="t" r="r" b="b"/>
            <a:pathLst>
              <a:path w="829960" h="467796">
                <a:moveTo>
                  <a:pt x="829961" y="0"/>
                </a:moveTo>
                <a:lnTo>
                  <a:pt x="0" y="0"/>
                </a:lnTo>
                <a:lnTo>
                  <a:pt x="0" y="467796"/>
                </a:lnTo>
                <a:lnTo>
                  <a:pt x="829961" y="467796"/>
                </a:lnTo>
                <a:lnTo>
                  <a:pt x="82996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912684" y="834727"/>
            <a:ext cx="719663" cy="405628"/>
          </a:xfrm>
          <a:custGeom>
            <a:avLst/>
            <a:gdLst/>
            <a:ahLst/>
            <a:cxnLst/>
            <a:rect l="l" t="t" r="r" b="b"/>
            <a:pathLst>
              <a:path w="719663" h="405628">
                <a:moveTo>
                  <a:pt x="719662" y="0"/>
                </a:moveTo>
                <a:lnTo>
                  <a:pt x="0" y="0"/>
                </a:lnTo>
                <a:lnTo>
                  <a:pt x="0" y="405628"/>
                </a:lnTo>
                <a:lnTo>
                  <a:pt x="719662" y="405628"/>
                </a:lnTo>
                <a:lnTo>
                  <a:pt x="7196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064122" y="1356795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235968" y="1271439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3895673">
            <a:off x="-737879" y="-1028700"/>
            <a:ext cx="3965638" cy="4114800"/>
          </a:xfrm>
          <a:custGeom>
            <a:avLst/>
            <a:gdLst/>
            <a:ahLst/>
            <a:cxnLst/>
            <a:rect l="l" t="t" r="r" b="b"/>
            <a:pathLst>
              <a:path w="3965638" h="4114800">
                <a:moveTo>
                  <a:pt x="0" y="0"/>
                </a:moveTo>
                <a:lnTo>
                  <a:pt x="3965639" y="0"/>
                </a:lnTo>
                <a:lnTo>
                  <a:pt x="39656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2088160" y="3777851"/>
            <a:ext cx="5800905" cy="5800905"/>
          </a:xfrm>
          <a:custGeom>
            <a:avLst/>
            <a:gdLst/>
            <a:ahLst/>
            <a:cxnLst/>
            <a:rect l="l" t="t" r="r" b="b"/>
            <a:pathLst>
              <a:path w="5800905" h="5800905">
                <a:moveTo>
                  <a:pt x="0" y="0"/>
                </a:moveTo>
                <a:lnTo>
                  <a:pt x="5800905" y="0"/>
                </a:lnTo>
                <a:lnTo>
                  <a:pt x="5800905" y="5800905"/>
                </a:lnTo>
                <a:lnTo>
                  <a:pt x="0" y="5800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7579881" y="3275947"/>
            <a:ext cx="6953997" cy="3416151"/>
          </a:xfrm>
          <a:custGeom>
            <a:avLst/>
            <a:gdLst/>
            <a:ahLst/>
            <a:cxnLst/>
            <a:rect l="l" t="t" r="r" b="b"/>
            <a:pathLst>
              <a:path w="6953997" h="3416151">
                <a:moveTo>
                  <a:pt x="6953997" y="0"/>
                </a:moveTo>
                <a:lnTo>
                  <a:pt x="0" y="0"/>
                </a:lnTo>
                <a:lnTo>
                  <a:pt x="0" y="3416151"/>
                </a:lnTo>
                <a:lnTo>
                  <a:pt x="6953997" y="3416151"/>
                </a:lnTo>
                <a:lnTo>
                  <a:pt x="695399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266326" y="5345818"/>
            <a:ext cx="3785616" cy="4114800"/>
          </a:xfrm>
          <a:custGeom>
            <a:avLst/>
            <a:gdLst/>
            <a:ahLst/>
            <a:cxnLst/>
            <a:rect l="l" t="t" r="r" b="b"/>
            <a:pathLst>
              <a:path w="3785616" h="4114800">
                <a:moveTo>
                  <a:pt x="0" y="0"/>
                </a:moveTo>
                <a:lnTo>
                  <a:pt x="3785616" y="0"/>
                </a:lnTo>
                <a:lnTo>
                  <a:pt x="3785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3326287" y="1775981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2399908" y="2861167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8" y="0"/>
                </a:moveTo>
                <a:lnTo>
                  <a:pt x="0" y="0"/>
                </a:lnTo>
                <a:lnTo>
                  <a:pt x="0" y="234916"/>
                </a:lnTo>
                <a:lnTo>
                  <a:pt x="416788" y="234916"/>
                </a:lnTo>
                <a:lnTo>
                  <a:pt x="41678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09830" y="5878961"/>
            <a:ext cx="2142564" cy="3317617"/>
          </a:xfrm>
          <a:custGeom>
            <a:avLst/>
            <a:gdLst/>
            <a:ahLst/>
            <a:cxnLst/>
            <a:rect l="l" t="t" r="r" b="b"/>
            <a:pathLst>
              <a:path w="2142564" h="3317617">
                <a:moveTo>
                  <a:pt x="0" y="0"/>
                </a:moveTo>
                <a:lnTo>
                  <a:pt x="2142564" y="0"/>
                </a:lnTo>
                <a:lnTo>
                  <a:pt x="2142564" y="3317617"/>
                </a:lnTo>
                <a:lnTo>
                  <a:pt x="0" y="331761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10974" y="369984"/>
            <a:ext cx="6406525" cy="7482073"/>
          </a:xfrm>
          <a:custGeom>
            <a:avLst/>
            <a:gdLst/>
            <a:ahLst/>
            <a:cxnLst/>
            <a:rect l="l" t="t" r="r" b="b"/>
            <a:pathLst>
              <a:path w="6406525" h="7482073">
                <a:moveTo>
                  <a:pt x="0" y="0"/>
                </a:moveTo>
                <a:lnTo>
                  <a:pt x="6406525" y="0"/>
                </a:lnTo>
                <a:lnTo>
                  <a:pt x="6406525" y="7482073"/>
                </a:lnTo>
                <a:lnTo>
                  <a:pt x="0" y="74820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966214" flipH="1">
            <a:off x="3209544" y="7764095"/>
            <a:ext cx="2853200" cy="809271"/>
          </a:xfrm>
          <a:custGeom>
            <a:avLst/>
            <a:gdLst/>
            <a:ahLst/>
            <a:cxnLst/>
            <a:rect l="l" t="t" r="r" b="b"/>
            <a:pathLst>
              <a:path w="2853200" h="809271">
                <a:moveTo>
                  <a:pt x="2853200" y="0"/>
                </a:moveTo>
                <a:lnTo>
                  <a:pt x="0" y="0"/>
                </a:lnTo>
                <a:lnTo>
                  <a:pt x="0" y="809271"/>
                </a:lnTo>
                <a:lnTo>
                  <a:pt x="2853200" y="809271"/>
                </a:lnTo>
                <a:lnTo>
                  <a:pt x="28532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>
            <a:off x="5791552" y="6457596"/>
            <a:ext cx="5265328" cy="3942414"/>
          </a:xfrm>
          <a:custGeom>
            <a:avLst/>
            <a:gdLst/>
            <a:ahLst/>
            <a:cxnLst/>
            <a:rect l="l" t="t" r="r" b="b"/>
            <a:pathLst>
              <a:path w="5265328" h="3942414">
                <a:moveTo>
                  <a:pt x="5265328" y="0"/>
                </a:moveTo>
                <a:lnTo>
                  <a:pt x="0" y="0"/>
                </a:lnTo>
                <a:lnTo>
                  <a:pt x="0" y="3942414"/>
                </a:lnTo>
                <a:lnTo>
                  <a:pt x="5265328" y="3942414"/>
                </a:lnTo>
                <a:lnTo>
                  <a:pt x="5265328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747944" y="8581630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516686" y="6524230"/>
            <a:ext cx="3209544" cy="4114800"/>
          </a:xfrm>
          <a:custGeom>
            <a:avLst/>
            <a:gdLst/>
            <a:ahLst/>
            <a:cxnLst/>
            <a:rect l="l" t="t" r="r" b="b"/>
            <a:pathLst>
              <a:path w="3209544" h="4114800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8349256" y="7346926"/>
            <a:ext cx="2144010" cy="3317617"/>
          </a:xfrm>
          <a:custGeom>
            <a:avLst/>
            <a:gdLst/>
            <a:ahLst/>
            <a:cxnLst/>
            <a:rect l="l" t="t" r="r" b="b"/>
            <a:pathLst>
              <a:path w="2144010" h="3317617">
                <a:moveTo>
                  <a:pt x="0" y="0"/>
                </a:moveTo>
                <a:lnTo>
                  <a:pt x="2144010" y="0"/>
                </a:lnTo>
                <a:lnTo>
                  <a:pt x="2144010" y="3317617"/>
                </a:lnTo>
                <a:lnTo>
                  <a:pt x="0" y="331761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2773646" y="3181808"/>
            <a:ext cx="6099932" cy="6312996"/>
          </a:xfrm>
          <a:custGeom>
            <a:avLst/>
            <a:gdLst/>
            <a:ahLst/>
            <a:cxnLst/>
            <a:rect l="l" t="t" r="r" b="b"/>
            <a:pathLst>
              <a:path w="6099932" h="6312996">
                <a:moveTo>
                  <a:pt x="0" y="0"/>
                </a:moveTo>
                <a:lnTo>
                  <a:pt x="6099933" y="0"/>
                </a:lnTo>
                <a:lnTo>
                  <a:pt x="6099933" y="6312996"/>
                </a:lnTo>
                <a:lnTo>
                  <a:pt x="0" y="631299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421261" y="3920031"/>
            <a:ext cx="8542362" cy="7389143"/>
          </a:xfrm>
          <a:custGeom>
            <a:avLst/>
            <a:gdLst/>
            <a:ahLst/>
            <a:cxnLst/>
            <a:rect l="l" t="t" r="r" b="b"/>
            <a:pathLst>
              <a:path w="8542362" h="7389143">
                <a:moveTo>
                  <a:pt x="0" y="0"/>
                </a:moveTo>
                <a:lnTo>
                  <a:pt x="8542361" y="0"/>
                </a:lnTo>
                <a:lnTo>
                  <a:pt x="8542361" y="7389143"/>
                </a:lnTo>
                <a:lnTo>
                  <a:pt x="0" y="738914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567256" y="9258300"/>
            <a:ext cx="5708009" cy="2770979"/>
          </a:xfrm>
          <a:custGeom>
            <a:avLst/>
            <a:gdLst/>
            <a:ahLst/>
            <a:cxnLst/>
            <a:rect l="l" t="t" r="r" b="b"/>
            <a:pathLst>
              <a:path w="5708009" h="277097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234044" y="2300710"/>
            <a:ext cx="2025256" cy="1590746"/>
          </a:xfrm>
          <a:custGeom>
            <a:avLst/>
            <a:gdLst/>
            <a:ahLst/>
            <a:cxnLst/>
            <a:rect l="l" t="t" r="r" b="b"/>
            <a:pathLst>
              <a:path w="2025256" h="1590746">
                <a:moveTo>
                  <a:pt x="0" y="0"/>
                </a:moveTo>
                <a:lnTo>
                  <a:pt x="2025256" y="0"/>
                </a:lnTo>
                <a:lnTo>
                  <a:pt x="2025256" y="1590746"/>
                </a:lnTo>
                <a:lnTo>
                  <a:pt x="0" y="159074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694606" y="3891456"/>
            <a:ext cx="1078876" cy="847408"/>
          </a:xfrm>
          <a:custGeom>
            <a:avLst/>
            <a:gdLst/>
            <a:ahLst/>
            <a:cxnLst/>
            <a:rect l="l" t="t" r="r" b="b"/>
            <a:pathLst>
              <a:path w="1078876" h="847408">
                <a:moveTo>
                  <a:pt x="0" y="0"/>
                </a:moveTo>
                <a:lnTo>
                  <a:pt x="1078876" y="0"/>
                </a:lnTo>
                <a:lnTo>
                  <a:pt x="1078876" y="847408"/>
                </a:lnTo>
                <a:lnTo>
                  <a:pt x="0" y="84740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6561123" y="4062194"/>
            <a:ext cx="1078876" cy="847408"/>
          </a:xfrm>
          <a:custGeom>
            <a:avLst/>
            <a:gdLst/>
            <a:ahLst/>
            <a:cxnLst/>
            <a:rect l="l" t="t" r="r" b="b"/>
            <a:pathLst>
              <a:path w="1078876" h="847408">
                <a:moveTo>
                  <a:pt x="0" y="0"/>
                </a:moveTo>
                <a:lnTo>
                  <a:pt x="1078876" y="0"/>
                </a:lnTo>
                <a:lnTo>
                  <a:pt x="1078876" y="847408"/>
                </a:lnTo>
                <a:lnTo>
                  <a:pt x="0" y="84740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6074986" y="7772358"/>
            <a:ext cx="2051148" cy="809271"/>
          </a:xfrm>
          <a:custGeom>
            <a:avLst/>
            <a:gdLst/>
            <a:ahLst/>
            <a:cxnLst/>
            <a:rect l="l" t="t" r="r" b="b"/>
            <a:pathLst>
              <a:path w="2051148" h="809271">
                <a:moveTo>
                  <a:pt x="0" y="0"/>
                </a:moveTo>
                <a:lnTo>
                  <a:pt x="2051149" y="0"/>
                </a:lnTo>
                <a:lnTo>
                  <a:pt x="2051149" y="809272"/>
                </a:lnTo>
                <a:lnTo>
                  <a:pt x="0" y="809272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4376694" y="7852057"/>
            <a:ext cx="3916120" cy="2812486"/>
          </a:xfrm>
          <a:custGeom>
            <a:avLst/>
            <a:gdLst/>
            <a:ahLst/>
            <a:cxnLst/>
            <a:rect l="l" t="t" r="r" b="b"/>
            <a:pathLst>
              <a:path w="3916120" h="2812486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3992073" y="8581630"/>
            <a:ext cx="5138100" cy="2811942"/>
          </a:xfrm>
          <a:custGeom>
            <a:avLst/>
            <a:gdLst/>
            <a:ahLst/>
            <a:cxnLst/>
            <a:rect l="l" t="t" r="r" b="b"/>
            <a:pathLst>
              <a:path w="5138100" h="2811942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flipH="1">
            <a:off x="0" y="2628287"/>
            <a:ext cx="829960" cy="467796"/>
          </a:xfrm>
          <a:custGeom>
            <a:avLst/>
            <a:gdLst/>
            <a:ahLst/>
            <a:cxnLst/>
            <a:rect l="l" t="t" r="r" b="b"/>
            <a:pathLst>
              <a:path w="829960" h="467796">
                <a:moveTo>
                  <a:pt x="829960" y="0"/>
                </a:moveTo>
                <a:lnTo>
                  <a:pt x="0" y="0"/>
                </a:lnTo>
                <a:lnTo>
                  <a:pt x="0" y="467796"/>
                </a:lnTo>
                <a:lnTo>
                  <a:pt x="829960" y="467796"/>
                </a:lnTo>
                <a:lnTo>
                  <a:pt x="829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>
            <a:off x="885109" y="1863998"/>
            <a:ext cx="719663" cy="405628"/>
          </a:xfrm>
          <a:custGeom>
            <a:avLst/>
            <a:gdLst/>
            <a:ahLst/>
            <a:cxnLst/>
            <a:rect l="l" t="t" r="r" b="b"/>
            <a:pathLst>
              <a:path w="719663" h="405628">
                <a:moveTo>
                  <a:pt x="719663" y="0"/>
                </a:moveTo>
                <a:lnTo>
                  <a:pt x="0" y="0"/>
                </a:lnTo>
                <a:lnTo>
                  <a:pt x="0" y="405628"/>
                </a:lnTo>
                <a:lnTo>
                  <a:pt x="719663" y="405628"/>
                </a:lnTo>
                <a:lnTo>
                  <a:pt x="71966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flipH="1">
            <a:off x="1036547" y="2386066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flipH="1">
            <a:off x="0" y="1863998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flipH="1">
            <a:off x="208394" y="2300710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2652063" y="6752404"/>
            <a:ext cx="3909060" cy="4114800"/>
          </a:xfrm>
          <a:custGeom>
            <a:avLst/>
            <a:gdLst/>
            <a:ahLst/>
            <a:cxnLst/>
            <a:rect l="l" t="t" r="r" b="b"/>
            <a:pathLst>
              <a:path w="3909060" h="411480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1056880" y="8735557"/>
            <a:ext cx="4716603" cy="2504087"/>
          </a:xfrm>
          <a:custGeom>
            <a:avLst/>
            <a:gdLst/>
            <a:ahLst/>
            <a:cxnLst/>
            <a:rect l="l" t="t" r="r" b="b"/>
            <a:pathLst>
              <a:path w="4716603" h="2504087">
                <a:moveTo>
                  <a:pt x="0" y="0"/>
                </a:moveTo>
                <a:lnTo>
                  <a:pt x="4716602" y="0"/>
                </a:lnTo>
                <a:lnTo>
                  <a:pt x="4716602" y="2504087"/>
                </a:lnTo>
                <a:lnTo>
                  <a:pt x="0" y="2504087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8292814" y="8427264"/>
            <a:ext cx="2144098" cy="2439941"/>
          </a:xfrm>
          <a:custGeom>
            <a:avLst/>
            <a:gdLst/>
            <a:ahLst/>
            <a:cxnLst/>
            <a:rect l="l" t="t" r="r" b="b"/>
            <a:pathLst>
              <a:path w="2144098" h="2439941">
                <a:moveTo>
                  <a:pt x="0" y="0"/>
                </a:moveTo>
                <a:lnTo>
                  <a:pt x="2144098" y="0"/>
                </a:lnTo>
                <a:lnTo>
                  <a:pt x="2144098" y="2439940"/>
                </a:lnTo>
                <a:lnTo>
                  <a:pt x="0" y="2439940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rot="-1508605">
            <a:off x="1697481" y="9166070"/>
            <a:ext cx="1202484" cy="817689"/>
          </a:xfrm>
          <a:custGeom>
            <a:avLst/>
            <a:gdLst/>
            <a:ahLst/>
            <a:cxnLst/>
            <a:rect l="l" t="t" r="r" b="b"/>
            <a:pathLst>
              <a:path w="1202484" h="817689">
                <a:moveTo>
                  <a:pt x="0" y="0"/>
                </a:moveTo>
                <a:lnTo>
                  <a:pt x="1202484" y="0"/>
                </a:lnTo>
                <a:lnTo>
                  <a:pt x="1202484" y="817689"/>
                </a:lnTo>
                <a:lnTo>
                  <a:pt x="0" y="817689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6688968" y="6088014"/>
            <a:ext cx="1599032" cy="1315204"/>
          </a:xfrm>
          <a:custGeom>
            <a:avLst/>
            <a:gdLst/>
            <a:ahLst/>
            <a:cxnLst/>
            <a:rect l="l" t="t" r="r" b="b"/>
            <a:pathLst>
              <a:path w="1599032" h="1315204">
                <a:moveTo>
                  <a:pt x="0" y="0"/>
                </a:moveTo>
                <a:lnTo>
                  <a:pt x="1599032" y="0"/>
                </a:lnTo>
                <a:lnTo>
                  <a:pt x="159903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8292814" y="8581630"/>
            <a:ext cx="674042" cy="1315204"/>
          </a:xfrm>
          <a:custGeom>
            <a:avLst/>
            <a:gdLst/>
            <a:ahLst/>
            <a:cxnLst/>
            <a:rect l="l" t="t" r="r" b="b"/>
            <a:pathLst>
              <a:path w="674042" h="1315204">
                <a:moveTo>
                  <a:pt x="0" y="0"/>
                </a:moveTo>
                <a:lnTo>
                  <a:pt x="674042" y="0"/>
                </a:lnTo>
                <a:lnTo>
                  <a:pt x="67404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7652154" y="7771201"/>
            <a:ext cx="674042" cy="1315204"/>
          </a:xfrm>
          <a:custGeom>
            <a:avLst/>
            <a:gdLst/>
            <a:ahLst/>
            <a:cxnLst/>
            <a:rect l="l" t="t" r="r" b="b"/>
            <a:pathLst>
              <a:path w="674042" h="1315204">
                <a:moveTo>
                  <a:pt x="0" y="0"/>
                </a:moveTo>
                <a:lnTo>
                  <a:pt x="674042" y="0"/>
                </a:lnTo>
                <a:lnTo>
                  <a:pt x="67404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 flipH="1">
            <a:off x="8729249" y="7852057"/>
            <a:ext cx="414751" cy="809271"/>
          </a:xfrm>
          <a:custGeom>
            <a:avLst/>
            <a:gdLst/>
            <a:ahLst/>
            <a:cxnLst/>
            <a:rect l="l" t="t" r="r" b="b"/>
            <a:pathLst>
              <a:path w="414751" h="809271">
                <a:moveTo>
                  <a:pt x="414751" y="0"/>
                </a:moveTo>
                <a:lnTo>
                  <a:pt x="0" y="0"/>
                </a:lnTo>
                <a:lnTo>
                  <a:pt x="0" y="809271"/>
                </a:lnTo>
                <a:lnTo>
                  <a:pt x="414751" y="809271"/>
                </a:lnTo>
                <a:lnTo>
                  <a:pt x="414751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17268790" y="8982350"/>
            <a:ext cx="2038420" cy="1656679"/>
          </a:xfrm>
          <a:custGeom>
            <a:avLst/>
            <a:gdLst/>
            <a:ahLst/>
            <a:cxnLst/>
            <a:rect l="l" t="t" r="r" b="b"/>
            <a:pathLst>
              <a:path w="2038420" h="1656679">
                <a:moveTo>
                  <a:pt x="0" y="0"/>
                </a:moveTo>
                <a:lnTo>
                  <a:pt x="2038420" y="0"/>
                </a:lnTo>
                <a:lnTo>
                  <a:pt x="2038420" y="1656680"/>
                </a:lnTo>
                <a:lnTo>
                  <a:pt x="0" y="1656680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10180628" y="9477729"/>
            <a:ext cx="876252" cy="809271"/>
          </a:xfrm>
          <a:custGeom>
            <a:avLst/>
            <a:gdLst/>
            <a:ahLst/>
            <a:cxnLst/>
            <a:rect l="l" t="t" r="r" b="b"/>
            <a:pathLst>
              <a:path w="876252" h="809271">
                <a:moveTo>
                  <a:pt x="0" y="0"/>
                </a:moveTo>
                <a:lnTo>
                  <a:pt x="876252" y="0"/>
                </a:lnTo>
                <a:lnTo>
                  <a:pt x="876252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6122997" y="8449029"/>
            <a:ext cx="876252" cy="809271"/>
          </a:xfrm>
          <a:custGeom>
            <a:avLst/>
            <a:gdLst/>
            <a:ahLst/>
            <a:cxnLst/>
            <a:rect l="l" t="t" r="r" b="b"/>
            <a:pathLst>
              <a:path w="876252" h="809271">
                <a:moveTo>
                  <a:pt x="0" y="0"/>
                </a:moveTo>
                <a:lnTo>
                  <a:pt x="876251" y="0"/>
                </a:lnTo>
                <a:lnTo>
                  <a:pt x="876251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 flipH="1">
            <a:off x="16413813" y="-83508"/>
            <a:ext cx="2149343" cy="2224417"/>
          </a:xfrm>
          <a:custGeom>
            <a:avLst/>
            <a:gdLst/>
            <a:ahLst/>
            <a:cxnLst/>
            <a:rect l="l" t="t" r="r" b="b"/>
            <a:pathLst>
              <a:path w="2149343" h="2224417">
                <a:moveTo>
                  <a:pt x="2149342" y="0"/>
                </a:moveTo>
                <a:lnTo>
                  <a:pt x="0" y="0"/>
                </a:lnTo>
                <a:lnTo>
                  <a:pt x="0" y="2224416"/>
                </a:lnTo>
                <a:lnTo>
                  <a:pt x="2149342" y="2224416"/>
                </a:lnTo>
                <a:lnTo>
                  <a:pt x="2149342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 flipH="1">
            <a:off x="16632245" y="1307166"/>
            <a:ext cx="734008" cy="759646"/>
          </a:xfrm>
          <a:custGeom>
            <a:avLst/>
            <a:gdLst/>
            <a:ahLst/>
            <a:cxnLst/>
            <a:rect l="l" t="t" r="r" b="b"/>
            <a:pathLst>
              <a:path w="734008" h="759646">
                <a:moveTo>
                  <a:pt x="734007" y="0"/>
                </a:moveTo>
                <a:lnTo>
                  <a:pt x="0" y="0"/>
                </a:lnTo>
                <a:lnTo>
                  <a:pt x="0" y="759646"/>
                </a:lnTo>
                <a:lnTo>
                  <a:pt x="734007" y="759646"/>
                </a:lnTo>
                <a:lnTo>
                  <a:pt x="734007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 flipH="1">
            <a:off x="17759131" y="1775981"/>
            <a:ext cx="734008" cy="759646"/>
          </a:xfrm>
          <a:custGeom>
            <a:avLst/>
            <a:gdLst/>
            <a:ahLst/>
            <a:cxnLst/>
            <a:rect l="l" t="t" r="r" b="b"/>
            <a:pathLst>
              <a:path w="734008" h="759646">
                <a:moveTo>
                  <a:pt x="734007" y="0"/>
                </a:moveTo>
                <a:lnTo>
                  <a:pt x="0" y="0"/>
                </a:lnTo>
                <a:lnTo>
                  <a:pt x="0" y="759645"/>
                </a:lnTo>
                <a:lnTo>
                  <a:pt x="734007" y="759645"/>
                </a:lnTo>
                <a:lnTo>
                  <a:pt x="734007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 flipH="1">
            <a:off x="2489881" y="2155804"/>
            <a:ext cx="719663" cy="405628"/>
          </a:xfrm>
          <a:custGeom>
            <a:avLst/>
            <a:gdLst/>
            <a:ahLst/>
            <a:cxnLst/>
            <a:rect l="l" t="t" r="r" b="b"/>
            <a:pathLst>
              <a:path w="719663" h="405628">
                <a:moveTo>
                  <a:pt x="719663" y="0"/>
                </a:moveTo>
                <a:lnTo>
                  <a:pt x="0" y="0"/>
                </a:lnTo>
                <a:lnTo>
                  <a:pt x="0" y="405628"/>
                </a:lnTo>
                <a:lnTo>
                  <a:pt x="719663" y="405628"/>
                </a:lnTo>
                <a:lnTo>
                  <a:pt x="71966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 flipH="1">
            <a:off x="3209544" y="2620982"/>
            <a:ext cx="829960" cy="467796"/>
          </a:xfrm>
          <a:custGeom>
            <a:avLst/>
            <a:gdLst/>
            <a:ahLst/>
            <a:cxnLst/>
            <a:rect l="l" t="t" r="r" b="b"/>
            <a:pathLst>
              <a:path w="829960" h="467796">
                <a:moveTo>
                  <a:pt x="829960" y="0"/>
                </a:moveTo>
                <a:lnTo>
                  <a:pt x="0" y="0"/>
                </a:lnTo>
                <a:lnTo>
                  <a:pt x="0" y="467796"/>
                </a:lnTo>
                <a:lnTo>
                  <a:pt x="829960" y="467796"/>
                </a:lnTo>
                <a:lnTo>
                  <a:pt x="829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 flipH="1">
            <a:off x="3712745" y="2237584"/>
            <a:ext cx="337908" cy="190457"/>
          </a:xfrm>
          <a:custGeom>
            <a:avLst/>
            <a:gdLst/>
            <a:ahLst/>
            <a:cxnLst/>
            <a:rect l="l" t="t" r="r" b="b"/>
            <a:pathLst>
              <a:path w="337908" h="190457">
                <a:moveTo>
                  <a:pt x="337908" y="0"/>
                </a:moveTo>
                <a:lnTo>
                  <a:pt x="0" y="0"/>
                </a:lnTo>
                <a:lnTo>
                  <a:pt x="0" y="190457"/>
                </a:lnTo>
                <a:lnTo>
                  <a:pt x="337908" y="190457"/>
                </a:lnTo>
                <a:lnTo>
                  <a:pt x="3379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16840482" y="5209026"/>
            <a:ext cx="1599032" cy="1315204"/>
          </a:xfrm>
          <a:custGeom>
            <a:avLst/>
            <a:gdLst/>
            <a:ahLst/>
            <a:cxnLst/>
            <a:rect l="l" t="t" r="r" b="b"/>
            <a:pathLst>
              <a:path w="1599032" h="1315204">
                <a:moveTo>
                  <a:pt x="0" y="0"/>
                </a:moveTo>
                <a:lnTo>
                  <a:pt x="1599033" y="0"/>
                </a:lnTo>
                <a:lnTo>
                  <a:pt x="1599033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 flipH="1">
            <a:off x="8871920" y="6557875"/>
            <a:ext cx="1308707" cy="979895"/>
          </a:xfrm>
          <a:custGeom>
            <a:avLst/>
            <a:gdLst/>
            <a:ahLst/>
            <a:cxnLst/>
            <a:rect l="l" t="t" r="r" b="b"/>
            <a:pathLst>
              <a:path w="1308707" h="979895">
                <a:moveTo>
                  <a:pt x="1308708" y="0"/>
                </a:moveTo>
                <a:lnTo>
                  <a:pt x="0" y="0"/>
                </a:lnTo>
                <a:lnTo>
                  <a:pt x="0" y="979895"/>
                </a:lnTo>
                <a:lnTo>
                  <a:pt x="1308708" y="979895"/>
                </a:lnTo>
                <a:lnTo>
                  <a:pt x="1308708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 rot="-378853" flipH="1">
            <a:off x="6628310" y="5824001"/>
            <a:ext cx="1394129" cy="528027"/>
          </a:xfrm>
          <a:custGeom>
            <a:avLst/>
            <a:gdLst/>
            <a:ahLst/>
            <a:cxnLst/>
            <a:rect l="l" t="t" r="r" b="b"/>
            <a:pathLst>
              <a:path w="1394129" h="528027">
                <a:moveTo>
                  <a:pt x="1394130" y="0"/>
                </a:moveTo>
                <a:lnTo>
                  <a:pt x="0" y="0"/>
                </a:lnTo>
                <a:lnTo>
                  <a:pt x="0" y="528026"/>
                </a:lnTo>
                <a:lnTo>
                  <a:pt x="1394130" y="528026"/>
                </a:lnTo>
                <a:lnTo>
                  <a:pt x="1394130" y="0"/>
                </a:lnTo>
                <a:close/>
              </a:path>
            </a:pathLst>
          </a:custGeom>
          <a:blipFill>
            <a:blip r:embed="rId5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 rot="647133">
            <a:off x="3435133" y="8697271"/>
            <a:ext cx="838469" cy="570159"/>
          </a:xfrm>
          <a:custGeom>
            <a:avLst/>
            <a:gdLst/>
            <a:ahLst/>
            <a:cxnLst/>
            <a:rect l="l" t="t" r="r" b="b"/>
            <a:pathLst>
              <a:path w="838469" h="570159">
                <a:moveTo>
                  <a:pt x="0" y="0"/>
                </a:moveTo>
                <a:lnTo>
                  <a:pt x="838469" y="0"/>
                </a:lnTo>
                <a:lnTo>
                  <a:pt x="838469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3743074" y="7047822"/>
            <a:ext cx="962028" cy="598207"/>
          </a:xfrm>
          <a:custGeom>
            <a:avLst/>
            <a:gdLst/>
            <a:ahLst/>
            <a:cxnLst/>
            <a:rect l="l" t="t" r="r" b="b"/>
            <a:pathLst>
              <a:path w="962028" h="598207">
                <a:moveTo>
                  <a:pt x="0" y="0"/>
                </a:moveTo>
                <a:lnTo>
                  <a:pt x="962028" y="0"/>
                </a:lnTo>
                <a:lnTo>
                  <a:pt x="962028" y="598207"/>
                </a:lnTo>
                <a:lnTo>
                  <a:pt x="0" y="59820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>
            <a:off x="3624524" y="701938"/>
            <a:ext cx="1795858" cy="1656679"/>
          </a:xfrm>
          <a:custGeom>
            <a:avLst/>
            <a:gdLst/>
            <a:ahLst/>
            <a:cxnLst/>
            <a:rect l="l" t="t" r="r" b="b"/>
            <a:pathLst>
              <a:path w="1795858" h="1656679">
                <a:moveTo>
                  <a:pt x="0" y="0"/>
                </a:moveTo>
                <a:lnTo>
                  <a:pt x="1795858" y="0"/>
                </a:lnTo>
                <a:lnTo>
                  <a:pt x="1795858" y="1656680"/>
                </a:lnTo>
                <a:lnTo>
                  <a:pt x="0" y="1656680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TextBox 60"/>
          <p:cNvSpPr txBox="1"/>
          <p:nvPr/>
        </p:nvSpPr>
        <p:spPr>
          <a:xfrm>
            <a:off x="4376694" y="568507"/>
            <a:ext cx="12555724" cy="252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2"/>
              </a:lnSpc>
              <a:spcBef>
                <a:spcPct val="0"/>
              </a:spcBef>
            </a:pPr>
            <a:r>
              <a:rPr lang="en-US" sz="6901" dirty="0">
                <a:solidFill>
                  <a:srgbClr val="FFFFFF"/>
                </a:solidFill>
                <a:latin typeface="Aloja"/>
                <a:ea typeface="Aloja"/>
                <a:cs typeface="Aloja"/>
                <a:sym typeface="Aloja"/>
              </a:rPr>
              <a:t>PROTECTING CANADIAN SHORELINES</a:t>
            </a:r>
          </a:p>
        </p:txBody>
      </p:sp>
      <p:sp>
        <p:nvSpPr>
          <p:cNvPr id="61" name="Freeform 61"/>
          <p:cNvSpPr/>
          <p:nvPr/>
        </p:nvSpPr>
        <p:spPr>
          <a:xfrm>
            <a:off x="13914814" y="3128545"/>
            <a:ext cx="779793" cy="612492"/>
          </a:xfrm>
          <a:custGeom>
            <a:avLst/>
            <a:gdLst/>
            <a:ahLst/>
            <a:cxnLst/>
            <a:rect l="l" t="t" r="r" b="b"/>
            <a:pathLst>
              <a:path w="779793" h="612492">
                <a:moveTo>
                  <a:pt x="0" y="0"/>
                </a:moveTo>
                <a:lnTo>
                  <a:pt x="779792" y="0"/>
                </a:lnTo>
                <a:lnTo>
                  <a:pt x="779792" y="612492"/>
                </a:lnTo>
                <a:lnTo>
                  <a:pt x="0" y="61249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Freeform 62"/>
          <p:cNvSpPr/>
          <p:nvPr/>
        </p:nvSpPr>
        <p:spPr>
          <a:xfrm>
            <a:off x="17369235" y="2483592"/>
            <a:ext cx="779793" cy="612492"/>
          </a:xfrm>
          <a:custGeom>
            <a:avLst/>
            <a:gdLst/>
            <a:ahLst/>
            <a:cxnLst/>
            <a:rect l="l" t="t" r="r" b="b"/>
            <a:pathLst>
              <a:path w="779793" h="612492">
                <a:moveTo>
                  <a:pt x="0" y="0"/>
                </a:moveTo>
                <a:lnTo>
                  <a:pt x="779792" y="0"/>
                </a:lnTo>
                <a:lnTo>
                  <a:pt x="779792" y="612491"/>
                </a:lnTo>
                <a:lnTo>
                  <a:pt x="0" y="61249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 flipH="1">
            <a:off x="3024407" y="3231653"/>
            <a:ext cx="829960" cy="467796"/>
          </a:xfrm>
          <a:custGeom>
            <a:avLst/>
            <a:gdLst/>
            <a:ahLst/>
            <a:cxnLst/>
            <a:rect l="l" t="t" r="r" b="b"/>
            <a:pathLst>
              <a:path w="829960" h="467796">
                <a:moveTo>
                  <a:pt x="829960" y="0"/>
                </a:moveTo>
                <a:lnTo>
                  <a:pt x="0" y="0"/>
                </a:lnTo>
                <a:lnTo>
                  <a:pt x="0" y="467796"/>
                </a:lnTo>
                <a:lnTo>
                  <a:pt x="829960" y="467796"/>
                </a:lnTo>
                <a:lnTo>
                  <a:pt x="829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 flipH="1">
            <a:off x="3743074" y="3777851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 flipH="1">
            <a:off x="4050653" y="3181808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7"/>
                </a:lnTo>
                <a:lnTo>
                  <a:pt x="416787" y="234917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 flipH="1">
            <a:off x="4636144" y="3699449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7" name="Freeform 67"/>
          <p:cNvSpPr/>
          <p:nvPr/>
        </p:nvSpPr>
        <p:spPr>
          <a:xfrm flipH="1">
            <a:off x="4259047" y="2483592"/>
            <a:ext cx="416787" cy="234916"/>
          </a:xfrm>
          <a:custGeom>
            <a:avLst/>
            <a:gdLst/>
            <a:ahLst/>
            <a:cxnLst/>
            <a:rect l="l" t="t" r="r" b="b"/>
            <a:pathLst>
              <a:path w="416787" h="234916">
                <a:moveTo>
                  <a:pt x="416787" y="0"/>
                </a:moveTo>
                <a:lnTo>
                  <a:pt x="0" y="0"/>
                </a:lnTo>
                <a:lnTo>
                  <a:pt x="0" y="234916"/>
                </a:lnTo>
                <a:lnTo>
                  <a:pt x="416787" y="234916"/>
                </a:lnTo>
                <a:lnTo>
                  <a:pt x="4167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8" name="Freeform 68"/>
          <p:cNvSpPr/>
          <p:nvPr/>
        </p:nvSpPr>
        <p:spPr>
          <a:xfrm flipH="1">
            <a:off x="4692445" y="2978625"/>
            <a:ext cx="720973" cy="406366"/>
          </a:xfrm>
          <a:custGeom>
            <a:avLst/>
            <a:gdLst/>
            <a:ahLst/>
            <a:cxnLst/>
            <a:rect l="l" t="t" r="r" b="b"/>
            <a:pathLst>
              <a:path w="720973" h="406366">
                <a:moveTo>
                  <a:pt x="720972" y="0"/>
                </a:moveTo>
                <a:lnTo>
                  <a:pt x="0" y="0"/>
                </a:lnTo>
                <a:lnTo>
                  <a:pt x="0" y="406366"/>
                </a:lnTo>
                <a:lnTo>
                  <a:pt x="720972" y="406366"/>
                </a:lnTo>
                <a:lnTo>
                  <a:pt x="7209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69"/>
          <p:cNvSpPr/>
          <p:nvPr/>
        </p:nvSpPr>
        <p:spPr>
          <a:xfrm>
            <a:off x="13230305" y="3704649"/>
            <a:ext cx="584926" cy="459433"/>
          </a:xfrm>
          <a:custGeom>
            <a:avLst/>
            <a:gdLst/>
            <a:ahLst/>
            <a:cxnLst/>
            <a:rect l="l" t="t" r="r" b="b"/>
            <a:pathLst>
              <a:path w="584926" h="459433">
                <a:moveTo>
                  <a:pt x="0" y="0"/>
                </a:moveTo>
                <a:lnTo>
                  <a:pt x="584926" y="0"/>
                </a:lnTo>
                <a:lnTo>
                  <a:pt x="584926" y="459433"/>
                </a:lnTo>
                <a:lnTo>
                  <a:pt x="0" y="4594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14109680" y="4913784"/>
            <a:ext cx="584926" cy="459433"/>
          </a:xfrm>
          <a:custGeom>
            <a:avLst/>
            <a:gdLst/>
            <a:ahLst/>
            <a:cxnLst/>
            <a:rect l="l" t="t" r="r" b="b"/>
            <a:pathLst>
              <a:path w="584926" h="459433">
                <a:moveTo>
                  <a:pt x="0" y="0"/>
                </a:moveTo>
                <a:lnTo>
                  <a:pt x="584926" y="0"/>
                </a:lnTo>
                <a:lnTo>
                  <a:pt x="584926" y="459432"/>
                </a:lnTo>
                <a:lnTo>
                  <a:pt x="0" y="45943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17856564" y="3934365"/>
            <a:ext cx="584926" cy="459433"/>
          </a:xfrm>
          <a:custGeom>
            <a:avLst/>
            <a:gdLst/>
            <a:ahLst/>
            <a:cxnLst/>
            <a:rect l="l" t="t" r="r" b="b"/>
            <a:pathLst>
              <a:path w="584926" h="459433">
                <a:moveTo>
                  <a:pt x="0" y="0"/>
                </a:moveTo>
                <a:lnTo>
                  <a:pt x="584926" y="0"/>
                </a:lnTo>
                <a:lnTo>
                  <a:pt x="584926" y="459433"/>
                </a:lnTo>
                <a:lnTo>
                  <a:pt x="0" y="4594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6073670" y="6284915"/>
            <a:ext cx="261084" cy="284349"/>
          </a:xfrm>
          <a:custGeom>
            <a:avLst/>
            <a:gdLst/>
            <a:ahLst/>
            <a:cxnLst/>
            <a:rect l="l" t="t" r="r" b="b"/>
            <a:pathLst>
              <a:path w="261084" h="284349">
                <a:moveTo>
                  <a:pt x="0" y="0"/>
                </a:moveTo>
                <a:lnTo>
                  <a:pt x="261084" y="0"/>
                </a:lnTo>
                <a:lnTo>
                  <a:pt x="261084" y="284349"/>
                </a:lnTo>
                <a:lnTo>
                  <a:pt x="0" y="284349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>
            <a:off x="3073858" y="9341694"/>
            <a:ext cx="1508019" cy="1110279"/>
          </a:xfrm>
          <a:custGeom>
            <a:avLst/>
            <a:gdLst/>
            <a:ahLst/>
            <a:cxnLst/>
            <a:rect l="l" t="t" r="r" b="b"/>
            <a:pathLst>
              <a:path w="1508019" h="1110279">
                <a:moveTo>
                  <a:pt x="0" y="0"/>
                </a:moveTo>
                <a:lnTo>
                  <a:pt x="1508019" y="0"/>
                </a:lnTo>
                <a:lnTo>
                  <a:pt x="1508019" y="1110279"/>
                </a:lnTo>
                <a:lnTo>
                  <a:pt x="0" y="1110279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4" name="Freeform 74"/>
          <p:cNvSpPr/>
          <p:nvPr/>
        </p:nvSpPr>
        <p:spPr>
          <a:xfrm flipH="1">
            <a:off x="15419998" y="452243"/>
            <a:ext cx="1101011" cy="1139469"/>
          </a:xfrm>
          <a:custGeom>
            <a:avLst/>
            <a:gdLst/>
            <a:ahLst/>
            <a:cxnLst/>
            <a:rect l="l" t="t" r="r" b="b"/>
            <a:pathLst>
              <a:path w="1101011" h="1139469">
                <a:moveTo>
                  <a:pt x="1101011" y="0"/>
                </a:moveTo>
                <a:lnTo>
                  <a:pt x="0" y="0"/>
                </a:lnTo>
                <a:lnTo>
                  <a:pt x="0" y="1139468"/>
                </a:lnTo>
                <a:lnTo>
                  <a:pt x="1101011" y="1139468"/>
                </a:lnTo>
                <a:lnTo>
                  <a:pt x="1101011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5562873" y="1837096"/>
            <a:ext cx="584926" cy="459433"/>
          </a:xfrm>
          <a:custGeom>
            <a:avLst/>
            <a:gdLst/>
            <a:ahLst/>
            <a:cxnLst/>
            <a:rect l="l" t="t" r="r" b="b"/>
            <a:pathLst>
              <a:path w="584926" h="459433">
                <a:moveTo>
                  <a:pt x="0" y="0"/>
                </a:moveTo>
                <a:lnTo>
                  <a:pt x="584926" y="0"/>
                </a:lnTo>
                <a:lnTo>
                  <a:pt x="584926" y="459432"/>
                </a:lnTo>
                <a:lnTo>
                  <a:pt x="0" y="45943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6" name="Freeform 76"/>
          <p:cNvSpPr/>
          <p:nvPr/>
        </p:nvSpPr>
        <p:spPr>
          <a:xfrm>
            <a:off x="646426" y="9672734"/>
            <a:ext cx="764548" cy="727277"/>
          </a:xfrm>
          <a:custGeom>
            <a:avLst/>
            <a:gdLst/>
            <a:ahLst/>
            <a:cxnLst/>
            <a:rect l="l" t="t" r="r" b="b"/>
            <a:pathLst>
              <a:path w="764548" h="727277">
                <a:moveTo>
                  <a:pt x="0" y="0"/>
                </a:moveTo>
                <a:lnTo>
                  <a:pt x="764548" y="0"/>
                </a:lnTo>
                <a:lnTo>
                  <a:pt x="764548" y="727276"/>
                </a:lnTo>
                <a:lnTo>
                  <a:pt x="0" y="727276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TextBox 77"/>
          <p:cNvSpPr txBox="1"/>
          <p:nvPr/>
        </p:nvSpPr>
        <p:spPr>
          <a:xfrm>
            <a:off x="6284949" y="21135"/>
            <a:ext cx="8949095" cy="804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Rehab Shakir &amp; Tanishka Ghosh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6109" y="-7774848"/>
            <a:ext cx="18698277" cy="19209197"/>
            <a:chOff x="0" y="0"/>
            <a:chExt cx="24931036" cy="25612263"/>
          </a:xfrm>
        </p:grpSpPr>
        <p:sp>
          <p:nvSpPr>
            <p:cNvPr id="3" name="Freeform 3"/>
            <p:cNvSpPr/>
            <p:nvPr/>
          </p:nvSpPr>
          <p:spPr>
            <a:xfrm>
              <a:off x="273518" y="0"/>
              <a:ext cx="24384000" cy="24384000"/>
            </a:xfrm>
            <a:custGeom>
              <a:avLst/>
              <a:gdLst/>
              <a:ahLst/>
              <a:cxnLst/>
              <a:rect l="l" t="t" r="r" b="b"/>
              <a:pathLst>
                <a:path w="24384000" h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9001960"/>
              <a:ext cx="24931036" cy="16610303"/>
            </a:xfrm>
            <a:custGeom>
              <a:avLst/>
              <a:gdLst/>
              <a:ahLst/>
              <a:cxnLst/>
              <a:rect l="l" t="t" r="r" b="b"/>
              <a:pathLst>
                <a:path w="24931036" h="16610303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1460707" y="8973019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-1809910" y="6698449"/>
            <a:ext cx="3209544" cy="4114800"/>
          </a:xfrm>
          <a:custGeom>
            <a:avLst/>
            <a:gdLst/>
            <a:ahLst/>
            <a:cxnLst/>
            <a:rect l="l" t="t" r="r" b="b"/>
            <a:pathLst>
              <a:path w="3209544" h="4114800">
                <a:moveTo>
                  <a:pt x="3209544" y="0"/>
                </a:moveTo>
                <a:lnTo>
                  <a:pt x="0" y="0"/>
                </a:lnTo>
                <a:lnTo>
                  <a:pt x="0" y="4114800"/>
                </a:lnTo>
                <a:lnTo>
                  <a:pt x="3209544" y="4114800"/>
                </a:lnTo>
                <a:lnTo>
                  <a:pt x="32095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67256" y="9258300"/>
            <a:ext cx="5708009" cy="2770979"/>
          </a:xfrm>
          <a:custGeom>
            <a:avLst/>
            <a:gdLst/>
            <a:ahLst/>
            <a:cxnLst/>
            <a:rect l="l" t="t" r="r" b="b"/>
            <a:pathLst>
              <a:path w="5708009" h="277097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374937" y="7257563"/>
            <a:ext cx="3909060" cy="4114800"/>
          </a:xfrm>
          <a:custGeom>
            <a:avLst/>
            <a:gdLst/>
            <a:ahLst/>
            <a:cxnLst/>
            <a:rect l="l" t="t" r="r" b="b"/>
            <a:pathLst>
              <a:path w="3909060" h="411480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211941" y="8581630"/>
            <a:ext cx="3916120" cy="2812486"/>
          </a:xfrm>
          <a:custGeom>
            <a:avLst/>
            <a:gdLst/>
            <a:ahLst/>
            <a:cxnLst/>
            <a:rect l="l" t="t" r="r" b="b"/>
            <a:pathLst>
              <a:path w="3916120" h="2812486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259300" y="4056298"/>
            <a:ext cx="1739016" cy="5284304"/>
          </a:xfrm>
          <a:custGeom>
            <a:avLst/>
            <a:gdLst/>
            <a:ahLst/>
            <a:cxnLst/>
            <a:rect l="l" t="t" r="r" b="b"/>
            <a:pathLst>
              <a:path w="1739016" h="5284304">
                <a:moveTo>
                  <a:pt x="0" y="0"/>
                </a:moveTo>
                <a:lnTo>
                  <a:pt x="1739016" y="0"/>
                </a:lnTo>
                <a:lnTo>
                  <a:pt x="1739016" y="5284303"/>
                </a:lnTo>
                <a:lnTo>
                  <a:pt x="0" y="52843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992073" y="8581630"/>
            <a:ext cx="5138100" cy="2811942"/>
          </a:xfrm>
          <a:custGeom>
            <a:avLst/>
            <a:gdLst/>
            <a:ahLst/>
            <a:cxnLst/>
            <a:rect l="l" t="t" r="r" b="b"/>
            <a:pathLst>
              <a:path w="5138100" h="2811942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672507" y="7860305"/>
            <a:ext cx="2792406" cy="1791089"/>
          </a:xfrm>
          <a:custGeom>
            <a:avLst/>
            <a:gdLst/>
            <a:ahLst/>
            <a:cxnLst/>
            <a:rect l="l" t="t" r="r" b="b"/>
            <a:pathLst>
              <a:path w="2792406" h="1791089">
                <a:moveTo>
                  <a:pt x="0" y="0"/>
                </a:moveTo>
                <a:lnTo>
                  <a:pt x="2792406" y="0"/>
                </a:lnTo>
                <a:lnTo>
                  <a:pt x="2792406" y="1791089"/>
                </a:lnTo>
                <a:lnTo>
                  <a:pt x="0" y="17910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136054" y="6524230"/>
            <a:ext cx="3882875" cy="4114800"/>
          </a:xfrm>
          <a:custGeom>
            <a:avLst/>
            <a:gdLst/>
            <a:ahLst/>
            <a:cxnLst/>
            <a:rect l="l" t="t" r="r" b="b"/>
            <a:pathLst>
              <a:path w="3882875" h="4114800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056880" y="8735557"/>
            <a:ext cx="4716603" cy="2504087"/>
          </a:xfrm>
          <a:custGeom>
            <a:avLst/>
            <a:gdLst/>
            <a:ahLst/>
            <a:cxnLst/>
            <a:rect l="l" t="t" r="r" b="b"/>
            <a:pathLst>
              <a:path w="4716603" h="2504087">
                <a:moveTo>
                  <a:pt x="0" y="0"/>
                </a:moveTo>
                <a:lnTo>
                  <a:pt x="4716602" y="0"/>
                </a:lnTo>
                <a:lnTo>
                  <a:pt x="4716602" y="2504087"/>
                </a:lnTo>
                <a:lnTo>
                  <a:pt x="0" y="25040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831675" y="9127084"/>
            <a:ext cx="1525768" cy="1048619"/>
          </a:xfrm>
          <a:custGeom>
            <a:avLst/>
            <a:gdLst/>
            <a:ahLst/>
            <a:cxnLst/>
            <a:rect l="l" t="t" r="r" b="b"/>
            <a:pathLst>
              <a:path w="1525768" h="1048619">
                <a:moveTo>
                  <a:pt x="0" y="0"/>
                </a:moveTo>
                <a:lnTo>
                  <a:pt x="1525768" y="0"/>
                </a:lnTo>
                <a:lnTo>
                  <a:pt x="1525768" y="1048619"/>
                </a:lnTo>
                <a:lnTo>
                  <a:pt x="0" y="10486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12427094" y="-789835"/>
            <a:ext cx="3497580" cy="4114800"/>
          </a:xfrm>
          <a:custGeom>
            <a:avLst/>
            <a:gdLst/>
            <a:ahLst/>
            <a:cxnLst/>
            <a:rect l="l" t="t" r="r" b="b"/>
            <a:pathLst>
              <a:path w="3497580" h="4114800">
                <a:moveTo>
                  <a:pt x="0" y="0"/>
                </a:moveTo>
                <a:lnTo>
                  <a:pt x="3497580" y="0"/>
                </a:lnTo>
                <a:lnTo>
                  <a:pt x="3497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 flipV="1">
            <a:off x="15773115" y="-685134"/>
            <a:ext cx="2310975" cy="2718795"/>
          </a:xfrm>
          <a:custGeom>
            <a:avLst/>
            <a:gdLst/>
            <a:ahLst/>
            <a:cxnLst/>
            <a:rect l="l" t="t" r="r" b="b"/>
            <a:pathLst>
              <a:path w="2310975" h="2718795">
                <a:moveTo>
                  <a:pt x="0" y="2718794"/>
                </a:moveTo>
                <a:lnTo>
                  <a:pt x="2310975" y="2718794"/>
                </a:lnTo>
                <a:lnTo>
                  <a:pt x="2310975" y="0"/>
                </a:lnTo>
                <a:lnTo>
                  <a:pt x="0" y="0"/>
                </a:lnTo>
                <a:lnTo>
                  <a:pt x="0" y="2718794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841626" y="-1712561"/>
            <a:ext cx="3878199" cy="41148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45322" y="477002"/>
            <a:ext cx="1176445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Skeena Display" panose="020F0502020204030204" pitchFamily="2" charset="0"/>
                <a:ea typeface="TAN Astoria"/>
                <a:cs typeface="TAN Astoria"/>
                <a:sym typeface="TAN Astoria"/>
              </a:rPr>
              <a:t>Problem Definition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4073" y="1848345"/>
            <a:ext cx="12738651" cy="463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We’re already seeing rising ocean temperatures, stronger storms, and coastal erosion.</a:t>
            </a:r>
          </a:p>
          <a:p>
            <a:pPr algn="l">
              <a:lnSpc>
                <a:spcPts val="4619"/>
              </a:lnSpc>
            </a:pPr>
            <a:endParaRPr lang="en-US" sz="3299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And as Arctic and Atlantic waters open up, new shipping routes are changing marine traffic patterns.</a:t>
            </a:r>
          </a:p>
          <a:p>
            <a:pPr algn="l">
              <a:lnSpc>
                <a:spcPts val="4619"/>
              </a:lnSpc>
            </a:pPr>
            <a:endParaRPr lang="en-US" sz="3299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can we use satellite data to moni</a:t>
            </a:r>
            <a:r>
              <a:rPr lang="en-US" sz="3299" u="non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32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3299" u="non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</a:t>
            </a:r>
            <a:r>
              <a:rPr lang="en-US" sz="32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and reduce these risks — protecting both the turtles and Canada’s coastal ecosystems?</a:t>
            </a:r>
          </a:p>
        </p:txBody>
      </p:sp>
      <p:pic>
        <p:nvPicPr>
          <p:cNvPr id="27" name="Picture 26" descr="A turtle with its mouth open&#10;&#10;AI-generated content may be incorrect.">
            <a:extLst>
              <a:ext uri="{FF2B5EF4-FFF2-40B4-BE49-F238E27FC236}">
                <a16:creationId xmlns:a16="http://schemas.microsoft.com/office/drawing/2014/main" id="{1C56418C-DB24-778D-2AB6-26E094EE13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12709776" y="254621"/>
            <a:ext cx="4959075" cy="66077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9E0F29-F88E-58B9-BD70-0B52B9A8AE4C}"/>
              </a:ext>
            </a:extLst>
          </p:cNvPr>
          <p:cNvSpPr txBox="1"/>
          <p:nvPr/>
        </p:nvSpPr>
        <p:spPr>
          <a:xfrm>
            <a:off x="12709777" y="5102845"/>
            <a:ext cx="3275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1" tooltip="https://www.coolstuff49ja.com/2016/08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2" tooltip="https://creativecommons.org/licenses/by-sa/3.0/"/>
              </a:rPr>
              <a:t>CC BY-SA</a:t>
            </a:r>
            <a:endParaRPr lang="en-US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138" y="-856567"/>
            <a:ext cx="18698277" cy="18288000"/>
            <a:chOff x="0" y="0"/>
            <a:chExt cx="24931036" cy="24384000"/>
          </a:xfrm>
        </p:grpSpPr>
        <p:sp>
          <p:nvSpPr>
            <p:cNvPr id="3" name="Freeform 3"/>
            <p:cNvSpPr/>
            <p:nvPr/>
          </p:nvSpPr>
          <p:spPr>
            <a:xfrm>
              <a:off x="273518" y="0"/>
              <a:ext cx="24384000" cy="24384000"/>
            </a:xfrm>
            <a:custGeom>
              <a:avLst/>
              <a:gdLst/>
              <a:ahLst/>
              <a:cxnLst/>
              <a:rect l="l" t="t" r="r" b="b"/>
              <a:pathLst>
                <a:path w="24384000" h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931036" cy="16610303"/>
            </a:xfrm>
            <a:custGeom>
              <a:avLst/>
              <a:gdLst/>
              <a:ahLst/>
              <a:cxnLst/>
              <a:rect l="l" t="t" r="r" b="b"/>
              <a:pathLst>
                <a:path w="24931036" h="16610303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628537" y="6264938"/>
            <a:ext cx="3429685" cy="5310637"/>
          </a:xfrm>
          <a:custGeom>
            <a:avLst/>
            <a:gdLst/>
            <a:ahLst/>
            <a:cxnLst/>
            <a:rect l="l" t="t" r="r" b="b"/>
            <a:pathLst>
              <a:path w="3429685" h="5310637">
                <a:moveTo>
                  <a:pt x="0" y="0"/>
                </a:moveTo>
                <a:lnTo>
                  <a:pt x="3429685" y="0"/>
                </a:lnTo>
                <a:lnTo>
                  <a:pt x="3429685" y="5310637"/>
                </a:lnTo>
                <a:lnTo>
                  <a:pt x="0" y="531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23397" y="1922947"/>
            <a:ext cx="11815040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 dirty="0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PROBLEM RELAVANCE</a:t>
            </a:r>
          </a:p>
        </p:txBody>
      </p:sp>
      <p:sp>
        <p:nvSpPr>
          <p:cNvPr id="7" name="Freeform 7"/>
          <p:cNvSpPr/>
          <p:nvPr/>
        </p:nvSpPr>
        <p:spPr>
          <a:xfrm>
            <a:off x="10590814" y="6906496"/>
            <a:ext cx="3909060" cy="4114800"/>
          </a:xfrm>
          <a:custGeom>
            <a:avLst/>
            <a:gdLst/>
            <a:ahLst/>
            <a:cxnLst/>
            <a:rect l="l" t="t" r="r" b="b"/>
            <a:pathLst>
              <a:path w="3909060" h="411480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389727" y="4050030"/>
            <a:ext cx="7419323" cy="7243114"/>
          </a:xfrm>
          <a:custGeom>
            <a:avLst/>
            <a:gdLst/>
            <a:ahLst/>
            <a:cxnLst/>
            <a:rect l="l" t="t" r="r" b="b"/>
            <a:pathLst>
              <a:path w="7419323" h="7243114">
                <a:moveTo>
                  <a:pt x="0" y="0"/>
                </a:moveTo>
                <a:lnTo>
                  <a:pt x="7419322" y="0"/>
                </a:lnTo>
                <a:lnTo>
                  <a:pt x="7419322" y="7243114"/>
                </a:lnTo>
                <a:lnTo>
                  <a:pt x="0" y="7243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304002" y="6906496"/>
            <a:ext cx="5459104" cy="4114800"/>
          </a:xfrm>
          <a:custGeom>
            <a:avLst/>
            <a:gdLst/>
            <a:ahLst/>
            <a:cxnLst/>
            <a:rect l="l" t="t" r="r" b="b"/>
            <a:pathLst>
              <a:path w="5459104" h="4114800">
                <a:moveTo>
                  <a:pt x="0" y="0"/>
                </a:moveTo>
                <a:lnTo>
                  <a:pt x="5459104" y="0"/>
                </a:lnTo>
                <a:lnTo>
                  <a:pt x="5459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326590" y="9235086"/>
            <a:ext cx="5708009" cy="2770979"/>
          </a:xfrm>
          <a:custGeom>
            <a:avLst/>
            <a:gdLst/>
            <a:ahLst/>
            <a:cxnLst/>
            <a:rect l="l" t="t" r="r" b="b"/>
            <a:pathLst>
              <a:path w="5708009" h="277097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939962" y="9454515"/>
            <a:ext cx="876252" cy="809271"/>
          </a:xfrm>
          <a:custGeom>
            <a:avLst/>
            <a:gdLst/>
            <a:ahLst/>
            <a:cxnLst/>
            <a:rect l="l" t="t" r="r" b="b"/>
            <a:pathLst>
              <a:path w="876252" h="809271">
                <a:moveTo>
                  <a:pt x="0" y="0"/>
                </a:moveTo>
                <a:lnTo>
                  <a:pt x="876251" y="0"/>
                </a:lnTo>
                <a:lnTo>
                  <a:pt x="876251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-477957" y="3750927"/>
            <a:ext cx="3956888" cy="4165145"/>
          </a:xfrm>
          <a:custGeom>
            <a:avLst/>
            <a:gdLst/>
            <a:ahLst/>
            <a:cxnLst/>
            <a:rect l="l" t="t" r="r" b="b"/>
            <a:pathLst>
              <a:path w="3956888" h="4165145">
                <a:moveTo>
                  <a:pt x="3956888" y="0"/>
                </a:moveTo>
                <a:lnTo>
                  <a:pt x="0" y="0"/>
                </a:lnTo>
                <a:lnTo>
                  <a:pt x="0" y="4165145"/>
                </a:lnTo>
                <a:lnTo>
                  <a:pt x="3956888" y="4165145"/>
                </a:lnTo>
                <a:lnTo>
                  <a:pt x="39568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1326957" y="1692846"/>
            <a:ext cx="3202736" cy="9732069"/>
          </a:xfrm>
          <a:custGeom>
            <a:avLst/>
            <a:gdLst/>
            <a:ahLst/>
            <a:cxnLst/>
            <a:rect l="l" t="t" r="r" b="b"/>
            <a:pathLst>
              <a:path w="3202736" h="9732069">
                <a:moveTo>
                  <a:pt x="0" y="0"/>
                </a:moveTo>
                <a:lnTo>
                  <a:pt x="3202735" y="0"/>
                </a:lnTo>
                <a:lnTo>
                  <a:pt x="3202735" y="9732069"/>
                </a:lnTo>
                <a:lnTo>
                  <a:pt x="0" y="97320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06160" y="8881029"/>
            <a:ext cx="5138100" cy="2811942"/>
          </a:xfrm>
          <a:custGeom>
            <a:avLst/>
            <a:gdLst/>
            <a:ahLst/>
            <a:cxnLst/>
            <a:rect l="l" t="t" r="r" b="b"/>
            <a:pathLst>
              <a:path w="5138100" h="2811942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1635278" y="6823629"/>
            <a:ext cx="3882875" cy="4114800"/>
          </a:xfrm>
          <a:custGeom>
            <a:avLst/>
            <a:gdLst/>
            <a:ahLst/>
            <a:cxnLst/>
            <a:rect l="l" t="t" r="r" b="b"/>
            <a:pathLst>
              <a:path w="3882875" h="4114800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513551" y="8353225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292632" y="8612429"/>
            <a:ext cx="3916120" cy="2812486"/>
          </a:xfrm>
          <a:custGeom>
            <a:avLst/>
            <a:gdLst/>
            <a:ahLst/>
            <a:cxnLst/>
            <a:rect l="l" t="t" r="r" b="b"/>
            <a:pathLst>
              <a:path w="3916120" h="2812486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5185319" y="6555029"/>
            <a:ext cx="3209544" cy="4114800"/>
          </a:xfrm>
          <a:custGeom>
            <a:avLst/>
            <a:gdLst/>
            <a:ahLst/>
            <a:cxnLst/>
            <a:rect l="l" t="t" r="r" b="b"/>
            <a:pathLst>
              <a:path w="3209544" h="4114800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508605">
            <a:off x="6268555" y="9151457"/>
            <a:ext cx="1202484" cy="817689"/>
          </a:xfrm>
          <a:custGeom>
            <a:avLst/>
            <a:gdLst/>
            <a:ahLst/>
            <a:cxnLst/>
            <a:rect l="l" t="t" r="r" b="b"/>
            <a:pathLst>
              <a:path w="1202484" h="817689">
                <a:moveTo>
                  <a:pt x="0" y="0"/>
                </a:moveTo>
                <a:lnTo>
                  <a:pt x="1202484" y="0"/>
                </a:lnTo>
                <a:lnTo>
                  <a:pt x="1202484" y="817689"/>
                </a:lnTo>
                <a:lnTo>
                  <a:pt x="0" y="817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647133">
            <a:off x="7696628" y="8678817"/>
            <a:ext cx="838469" cy="570159"/>
          </a:xfrm>
          <a:custGeom>
            <a:avLst/>
            <a:gdLst/>
            <a:ahLst/>
            <a:cxnLst/>
            <a:rect l="l" t="t" r="r" b="b"/>
            <a:pathLst>
              <a:path w="838469" h="570159">
                <a:moveTo>
                  <a:pt x="0" y="0"/>
                </a:moveTo>
                <a:lnTo>
                  <a:pt x="838469" y="0"/>
                </a:lnTo>
                <a:lnTo>
                  <a:pt x="838469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139116" y="7013985"/>
            <a:ext cx="674042" cy="1315204"/>
          </a:xfrm>
          <a:custGeom>
            <a:avLst/>
            <a:gdLst/>
            <a:ahLst/>
            <a:cxnLst/>
            <a:rect l="l" t="t" r="r" b="b"/>
            <a:pathLst>
              <a:path w="674042" h="1315204">
                <a:moveTo>
                  <a:pt x="0" y="0"/>
                </a:moveTo>
                <a:lnTo>
                  <a:pt x="674042" y="0"/>
                </a:lnTo>
                <a:lnTo>
                  <a:pt x="67404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2875210" y="7648692"/>
            <a:ext cx="674042" cy="1315204"/>
          </a:xfrm>
          <a:custGeom>
            <a:avLst/>
            <a:gdLst/>
            <a:ahLst/>
            <a:cxnLst/>
            <a:rect l="l" t="t" r="r" b="b"/>
            <a:pathLst>
              <a:path w="674042" h="1315204">
                <a:moveTo>
                  <a:pt x="674042" y="0"/>
                </a:moveTo>
                <a:lnTo>
                  <a:pt x="0" y="0"/>
                </a:lnTo>
                <a:lnTo>
                  <a:pt x="0" y="1315204"/>
                </a:lnTo>
                <a:lnTo>
                  <a:pt x="674042" y="1315204"/>
                </a:lnTo>
                <a:lnTo>
                  <a:pt x="674042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3141910" y="6356383"/>
            <a:ext cx="674042" cy="1315204"/>
          </a:xfrm>
          <a:custGeom>
            <a:avLst/>
            <a:gdLst/>
            <a:ahLst/>
            <a:cxnLst/>
            <a:rect l="l" t="t" r="r" b="b"/>
            <a:pathLst>
              <a:path w="674042" h="1315204">
                <a:moveTo>
                  <a:pt x="674042" y="0"/>
                </a:moveTo>
                <a:lnTo>
                  <a:pt x="0" y="0"/>
                </a:lnTo>
                <a:lnTo>
                  <a:pt x="0" y="1315204"/>
                </a:lnTo>
                <a:lnTo>
                  <a:pt x="674042" y="1315204"/>
                </a:lnTo>
                <a:lnTo>
                  <a:pt x="674042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3815952" y="7916072"/>
            <a:ext cx="369242" cy="720472"/>
          </a:xfrm>
          <a:custGeom>
            <a:avLst/>
            <a:gdLst/>
            <a:ahLst/>
            <a:cxnLst/>
            <a:rect l="l" t="t" r="r" b="b"/>
            <a:pathLst>
              <a:path w="369242" h="720472">
                <a:moveTo>
                  <a:pt x="0" y="0"/>
                </a:moveTo>
                <a:lnTo>
                  <a:pt x="369242" y="0"/>
                </a:lnTo>
                <a:lnTo>
                  <a:pt x="369242" y="720472"/>
                </a:lnTo>
                <a:lnTo>
                  <a:pt x="0" y="72047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2443916" y="8353225"/>
            <a:ext cx="369242" cy="720472"/>
          </a:xfrm>
          <a:custGeom>
            <a:avLst/>
            <a:gdLst/>
            <a:ahLst/>
            <a:cxnLst/>
            <a:rect l="l" t="t" r="r" b="b"/>
            <a:pathLst>
              <a:path w="369242" h="720472">
                <a:moveTo>
                  <a:pt x="0" y="0"/>
                </a:moveTo>
                <a:lnTo>
                  <a:pt x="369242" y="0"/>
                </a:lnTo>
                <a:lnTo>
                  <a:pt x="369242" y="720472"/>
                </a:lnTo>
                <a:lnTo>
                  <a:pt x="0" y="72047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flipH="1">
            <a:off x="2476137" y="6264938"/>
            <a:ext cx="369242" cy="720472"/>
          </a:xfrm>
          <a:custGeom>
            <a:avLst/>
            <a:gdLst/>
            <a:ahLst/>
            <a:cxnLst/>
            <a:rect l="l" t="t" r="r" b="b"/>
            <a:pathLst>
              <a:path w="369242" h="720472">
                <a:moveTo>
                  <a:pt x="369242" y="0"/>
                </a:moveTo>
                <a:lnTo>
                  <a:pt x="0" y="0"/>
                </a:lnTo>
                <a:lnTo>
                  <a:pt x="0" y="720472"/>
                </a:lnTo>
                <a:lnTo>
                  <a:pt x="369242" y="720472"/>
                </a:lnTo>
                <a:lnTo>
                  <a:pt x="369242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5324607" y="-290386"/>
            <a:ext cx="2752493" cy="3238227"/>
          </a:xfrm>
          <a:custGeom>
            <a:avLst/>
            <a:gdLst/>
            <a:ahLst/>
            <a:cxnLst/>
            <a:rect l="l" t="t" r="r" b="b"/>
            <a:pathLst>
              <a:path w="2752493" h="3238227">
                <a:moveTo>
                  <a:pt x="0" y="0"/>
                </a:moveTo>
                <a:lnTo>
                  <a:pt x="2752493" y="0"/>
                </a:lnTo>
                <a:lnTo>
                  <a:pt x="2752493" y="3238227"/>
                </a:lnTo>
                <a:lnTo>
                  <a:pt x="0" y="323822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666634" y="317937"/>
            <a:ext cx="980128" cy="1153092"/>
          </a:xfrm>
          <a:custGeom>
            <a:avLst/>
            <a:gdLst/>
            <a:ahLst/>
            <a:cxnLst/>
            <a:rect l="l" t="t" r="r" b="b"/>
            <a:pathLst>
              <a:path w="980128" h="1153092">
                <a:moveTo>
                  <a:pt x="0" y="0"/>
                </a:moveTo>
                <a:lnTo>
                  <a:pt x="980129" y="0"/>
                </a:lnTo>
                <a:lnTo>
                  <a:pt x="980129" y="1153092"/>
                </a:lnTo>
                <a:lnTo>
                  <a:pt x="0" y="115309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8647714" y="7056782"/>
            <a:ext cx="1795858" cy="1656679"/>
          </a:xfrm>
          <a:custGeom>
            <a:avLst/>
            <a:gdLst/>
            <a:ahLst/>
            <a:cxnLst/>
            <a:rect l="l" t="t" r="r" b="b"/>
            <a:pathLst>
              <a:path w="1795858" h="1656679">
                <a:moveTo>
                  <a:pt x="0" y="0"/>
                </a:moveTo>
                <a:lnTo>
                  <a:pt x="1795858" y="0"/>
                </a:lnTo>
                <a:lnTo>
                  <a:pt x="1795858" y="1656679"/>
                </a:lnTo>
                <a:lnTo>
                  <a:pt x="0" y="165667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6939962" y="3750927"/>
            <a:ext cx="962028" cy="598207"/>
          </a:xfrm>
          <a:custGeom>
            <a:avLst/>
            <a:gdLst/>
            <a:ahLst/>
            <a:cxnLst/>
            <a:rect l="l" t="t" r="r" b="b"/>
            <a:pathLst>
              <a:path w="962028" h="598207">
                <a:moveTo>
                  <a:pt x="0" y="0"/>
                </a:moveTo>
                <a:lnTo>
                  <a:pt x="962028" y="0"/>
                </a:lnTo>
                <a:lnTo>
                  <a:pt x="962028" y="598206"/>
                </a:lnTo>
                <a:lnTo>
                  <a:pt x="0" y="59820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5821253" y="4249296"/>
            <a:ext cx="1438047" cy="894204"/>
          </a:xfrm>
          <a:custGeom>
            <a:avLst/>
            <a:gdLst/>
            <a:ahLst/>
            <a:cxnLst/>
            <a:rect l="l" t="t" r="r" b="b"/>
            <a:pathLst>
              <a:path w="1438047" h="894204">
                <a:moveTo>
                  <a:pt x="0" y="0"/>
                </a:moveTo>
                <a:lnTo>
                  <a:pt x="1438047" y="0"/>
                </a:lnTo>
                <a:lnTo>
                  <a:pt x="1438047" y="894204"/>
                </a:lnTo>
                <a:lnTo>
                  <a:pt x="0" y="894204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5901600" y="3703461"/>
            <a:ext cx="638677" cy="397141"/>
          </a:xfrm>
          <a:custGeom>
            <a:avLst/>
            <a:gdLst/>
            <a:ahLst/>
            <a:cxnLst/>
            <a:rect l="l" t="t" r="r" b="b"/>
            <a:pathLst>
              <a:path w="638677" h="397141">
                <a:moveTo>
                  <a:pt x="0" y="0"/>
                </a:moveTo>
                <a:lnTo>
                  <a:pt x="638677" y="0"/>
                </a:lnTo>
                <a:lnTo>
                  <a:pt x="638677" y="397141"/>
                </a:lnTo>
                <a:lnTo>
                  <a:pt x="0" y="39714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7968662" y="4050030"/>
            <a:ext cx="638677" cy="397141"/>
          </a:xfrm>
          <a:custGeom>
            <a:avLst/>
            <a:gdLst/>
            <a:ahLst/>
            <a:cxnLst/>
            <a:rect l="l" t="t" r="r" b="b"/>
            <a:pathLst>
              <a:path w="638677" h="397141">
                <a:moveTo>
                  <a:pt x="0" y="0"/>
                </a:moveTo>
                <a:lnTo>
                  <a:pt x="638676" y="0"/>
                </a:lnTo>
                <a:lnTo>
                  <a:pt x="638676" y="397141"/>
                </a:lnTo>
                <a:lnTo>
                  <a:pt x="0" y="39714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6702387" y="3003085"/>
            <a:ext cx="1113827" cy="692598"/>
          </a:xfrm>
          <a:custGeom>
            <a:avLst/>
            <a:gdLst/>
            <a:ahLst/>
            <a:cxnLst/>
            <a:rect l="l" t="t" r="r" b="b"/>
            <a:pathLst>
              <a:path w="1113827" h="692598">
                <a:moveTo>
                  <a:pt x="0" y="0"/>
                </a:moveTo>
                <a:lnTo>
                  <a:pt x="1113826" y="0"/>
                </a:lnTo>
                <a:lnTo>
                  <a:pt x="1113826" y="692597"/>
                </a:lnTo>
                <a:lnTo>
                  <a:pt x="0" y="692597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flipH="1">
            <a:off x="1022772" y="3107759"/>
            <a:ext cx="1224826" cy="483249"/>
          </a:xfrm>
          <a:custGeom>
            <a:avLst/>
            <a:gdLst/>
            <a:ahLst/>
            <a:cxnLst/>
            <a:rect l="l" t="t" r="r" b="b"/>
            <a:pathLst>
              <a:path w="1224826" h="483249">
                <a:moveTo>
                  <a:pt x="1224825" y="0"/>
                </a:moveTo>
                <a:lnTo>
                  <a:pt x="0" y="0"/>
                </a:lnTo>
                <a:lnTo>
                  <a:pt x="0" y="483249"/>
                </a:lnTo>
                <a:lnTo>
                  <a:pt x="1224825" y="483249"/>
                </a:lnTo>
                <a:lnTo>
                  <a:pt x="1224825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flipH="1">
            <a:off x="2476137" y="3228016"/>
            <a:ext cx="920026" cy="362992"/>
          </a:xfrm>
          <a:custGeom>
            <a:avLst/>
            <a:gdLst/>
            <a:ahLst/>
            <a:cxnLst/>
            <a:rect l="l" t="t" r="r" b="b"/>
            <a:pathLst>
              <a:path w="920026" h="362992">
                <a:moveTo>
                  <a:pt x="920026" y="0"/>
                </a:moveTo>
                <a:lnTo>
                  <a:pt x="0" y="0"/>
                </a:lnTo>
                <a:lnTo>
                  <a:pt x="0" y="362992"/>
                </a:lnTo>
                <a:lnTo>
                  <a:pt x="920026" y="362992"/>
                </a:lnTo>
                <a:lnTo>
                  <a:pt x="920026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flipH="1">
            <a:off x="1787584" y="3687038"/>
            <a:ext cx="920026" cy="362992"/>
          </a:xfrm>
          <a:custGeom>
            <a:avLst/>
            <a:gdLst/>
            <a:ahLst/>
            <a:cxnLst/>
            <a:rect l="l" t="t" r="r" b="b"/>
            <a:pathLst>
              <a:path w="920026" h="362992">
                <a:moveTo>
                  <a:pt x="920026" y="0"/>
                </a:moveTo>
                <a:lnTo>
                  <a:pt x="0" y="0"/>
                </a:lnTo>
                <a:lnTo>
                  <a:pt x="0" y="362992"/>
                </a:lnTo>
                <a:lnTo>
                  <a:pt x="920026" y="362992"/>
                </a:lnTo>
                <a:lnTo>
                  <a:pt x="920026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flipH="1">
            <a:off x="6409784" y="3107759"/>
            <a:ext cx="920026" cy="362992"/>
          </a:xfrm>
          <a:custGeom>
            <a:avLst/>
            <a:gdLst/>
            <a:ahLst/>
            <a:cxnLst/>
            <a:rect l="l" t="t" r="r" b="b"/>
            <a:pathLst>
              <a:path w="920026" h="362992">
                <a:moveTo>
                  <a:pt x="920026" y="0"/>
                </a:moveTo>
                <a:lnTo>
                  <a:pt x="0" y="0"/>
                </a:lnTo>
                <a:lnTo>
                  <a:pt x="0" y="362992"/>
                </a:lnTo>
                <a:lnTo>
                  <a:pt x="920026" y="362992"/>
                </a:lnTo>
                <a:lnTo>
                  <a:pt x="920026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flipH="1">
            <a:off x="5423880" y="3387278"/>
            <a:ext cx="727932" cy="287202"/>
          </a:xfrm>
          <a:custGeom>
            <a:avLst/>
            <a:gdLst/>
            <a:ahLst/>
            <a:cxnLst/>
            <a:rect l="l" t="t" r="r" b="b"/>
            <a:pathLst>
              <a:path w="727932" h="287202">
                <a:moveTo>
                  <a:pt x="727932" y="0"/>
                </a:moveTo>
                <a:lnTo>
                  <a:pt x="0" y="0"/>
                </a:lnTo>
                <a:lnTo>
                  <a:pt x="0" y="287203"/>
                </a:lnTo>
                <a:lnTo>
                  <a:pt x="727932" y="287203"/>
                </a:lnTo>
                <a:lnTo>
                  <a:pt x="727932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1876698" y="167550"/>
            <a:ext cx="1026058" cy="1161177"/>
          </a:xfrm>
          <a:custGeom>
            <a:avLst/>
            <a:gdLst/>
            <a:ahLst/>
            <a:cxnLst/>
            <a:rect l="l" t="t" r="r" b="b"/>
            <a:pathLst>
              <a:path w="1026058" h="1161177">
                <a:moveTo>
                  <a:pt x="0" y="0"/>
                </a:moveTo>
                <a:lnTo>
                  <a:pt x="1026058" y="0"/>
                </a:lnTo>
                <a:lnTo>
                  <a:pt x="1026058" y="1161177"/>
                </a:lnTo>
                <a:lnTo>
                  <a:pt x="0" y="1161177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3326590" y="1028700"/>
            <a:ext cx="495828" cy="561122"/>
          </a:xfrm>
          <a:custGeom>
            <a:avLst/>
            <a:gdLst/>
            <a:ahLst/>
            <a:cxnLst/>
            <a:rect l="l" t="t" r="r" b="b"/>
            <a:pathLst>
              <a:path w="495828" h="561122">
                <a:moveTo>
                  <a:pt x="0" y="0"/>
                </a:moveTo>
                <a:lnTo>
                  <a:pt x="495828" y="0"/>
                </a:lnTo>
                <a:lnTo>
                  <a:pt x="495828" y="561122"/>
                </a:lnTo>
                <a:lnTo>
                  <a:pt x="0" y="56112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0761745" y="167550"/>
            <a:ext cx="495828" cy="561122"/>
          </a:xfrm>
          <a:custGeom>
            <a:avLst/>
            <a:gdLst/>
            <a:ahLst/>
            <a:cxnLst/>
            <a:rect l="l" t="t" r="r" b="b"/>
            <a:pathLst>
              <a:path w="495828" h="561122">
                <a:moveTo>
                  <a:pt x="0" y="0"/>
                </a:moveTo>
                <a:lnTo>
                  <a:pt x="495828" y="0"/>
                </a:lnTo>
                <a:lnTo>
                  <a:pt x="495828" y="561123"/>
                </a:lnTo>
                <a:lnTo>
                  <a:pt x="0" y="561123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3100888" y="-218048"/>
            <a:ext cx="947231" cy="1071970"/>
          </a:xfrm>
          <a:custGeom>
            <a:avLst/>
            <a:gdLst/>
            <a:ahLst/>
            <a:cxnLst/>
            <a:rect l="l" t="t" r="r" b="b"/>
            <a:pathLst>
              <a:path w="947231" h="1071970">
                <a:moveTo>
                  <a:pt x="0" y="0"/>
                </a:moveTo>
                <a:lnTo>
                  <a:pt x="947232" y="0"/>
                </a:lnTo>
                <a:lnTo>
                  <a:pt x="947232" y="1071970"/>
                </a:lnTo>
                <a:lnTo>
                  <a:pt x="0" y="107197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11257573" y="1156861"/>
            <a:ext cx="269332" cy="304800"/>
          </a:xfrm>
          <a:custGeom>
            <a:avLst/>
            <a:gdLst/>
            <a:ahLst/>
            <a:cxnLst/>
            <a:rect l="l" t="t" r="r" b="b"/>
            <a:pathLst>
              <a:path w="269332" h="304800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12389727" y="1388046"/>
            <a:ext cx="538665" cy="609600"/>
          </a:xfrm>
          <a:custGeom>
            <a:avLst/>
            <a:gdLst/>
            <a:ahLst/>
            <a:cxnLst/>
            <a:rect l="l" t="t" r="r" b="b"/>
            <a:pathLst>
              <a:path w="538665" h="609600">
                <a:moveTo>
                  <a:pt x="0" y="0"/>
                </a:moveTo>
                <a:lnTo>
                  <a:pt x="538665" y="0"/>
                </a:lnTo>
                <a:lnTo>
                  <a:pt x="53866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6256556" y="55937"/>
            <a:ext cx="1394129" cy="528027"/>
          </a:xfrm>
          <a:custGeom>
            <a:avLst/>
            <a:gdLst/>
            <a:ahLst/>
            <a:cxnLst/>
            <a:rect l="l" t="t" r="r" b="b"/>
            <a:pathLst>
              <a:path w="1394129" h="528027">
                <a:moveTo>
                  <a:pt x="0" y="0"/>
                </a:moveTo>
                <a:lnTo>
                  <a:pt x="1394130" y="0"/>
                </a:lnTo>
                <a:lnTo>
                  <a:pt x="1394130" y="528027"/>
                </a:lnTo>
                <a:lnTo>
                  <a:pt x="0" y="528027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9276310" y="-197416"/>
            <a:ext cx="538665" cy="609600"/>
          </a:xfrm>
          <a:custGeom>
            <a:avLst/>
            <a:gdLst/>
            <a:ahLst/>
            <a:cxnLst/>
            <a:rect l="l" t="t" r="r" b="b"/>
            <a:pathLst>
              <a:path w="538665" h="609600">
                <a:moveTo>
                  <a:pt x="0" y="0"/>
                </a:moveTo>
                <a:lnTo>
                  <a:pt x="538665" y="0"/>
                </a:lnTo>
                <a:lnTo>
                  <a:pt x="53866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1607366" y="15150"/>
            <a:ext cx="269332" cy="304800"/>
          </a:xfrm>
          <a:custGeom>
            <a:avLst/>
            <a:gdLst/>
            <a:ahLst/>
            <a:cxnLst/>
            <a:rect l="l" t="t" r="r" b="b"/>
            <a:pathLst>
              <a:path w="269332" h="304800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9845241" y="742083"/>
            <a:ext cx="269332" cy="304800"/>
          </a:xfrm>
          <a:custGeom>
            <a:avLst/>
            <a:gdLst/>
            <a:ahLst/>
            <a:cxnLst/>
            <a:rect l="l" t="t" r="r" b="b"/>
            <a:pathLst>
              <a:path w="269332" h="304800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8221677" y="226869"/>
            <a:ext cx="1026058" cy="1161177"/>
          </a:xfrm>
          <a:custGeom>
            <a:avLst/>
            <a:gdLst/>
            <a:ahLst/>
            <a:cxnLst/>
            <a:rect l="l" t="t" r="r" b="b"/>
            <a:pathLst>
              <a:path w="1026058" h="1161177">
                <a:moveTo>
                  <a:pt x="0" y="0"/>
                </a:moveTo>
                <a:lnTo>
                  <a:pt x="1026058" y="0"/>
                </a:lnTo>
                <a:lnTo>
                  <a:pt x="1026058" y="1161177"/>
                </a:lnTo>
                <a:lnTo>
                  <a:pt x="0" y="1161177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10361695" y="1181100"/>
            <a:ext cx="495828" cy="561122"/>
          </a:xfrm>
          <a:custGeom>
            <a:avLst/>
            <a:gdLst/>
            <a:ahLst/>
            <a:cxnLst/>
            <a:rect l="l" t="t" r="r" b="b"/>
            <a:pathLst>
              <a:path w="495828" h="561122">
                <a:moveTo>
                  <a:pt x="0" y="0"/>
                </a:moveTo>
                <a:lnTo>
                  <a:pt x="495828" y="0"/>
                </a:lnTo>
                <a:lnTo>
                  <a:pt x="495828" y="561122"/>
                </a:lnTo>
                <a:lnTo>
                  <a:pt x="0" y="56112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3822644" y="1997646"/>
            <a:ext cx="1420045" cy="1670641"/>
          </a:xfrm>
          <a:custGeom>
            <a:avLst/>
            <a:gdLst/>
            <a:ahLst/>
            <a:cxnLst/>
            <a:rect l="l" t="t" r="r" b="b"/>
            <a:pathLst>
              <a:path w="1420045" h="1670641">
                <a:moveTo>
                  <a:pt x="0" y="0"/>
                </a:moveTo>
                <a:lnTo>
                  <a:pt x="1420045" y="0"/>
                </a:lnTo>
                <a:lnTo>
                  <a:pt x="1420045" y="1670641"/>
                </a:lnTo>
                <a:lnTo>
                  <a:pt x="0" y="167064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 flipH="1">
            <a:off x="488306" y="402468"/>
            <a:ext cx="920026" cy="362992"/>
          </a:xfrm>
          <a:custGeom>
            <a:avLst/>
            <a:gdLst/>
            <a:ahLst/>
            <a:cxnLst/>
            <a:rect l="l" t="t" r="r" b="b"/>
            <a:pathLst>
              <a:path w="920026" h="362992">
                <a:moveTo>
                  <a:pt x="920025" y="0"/>
                </a:moveTo>
                <a:lnTo>
                  <a:pt x="0" y="0"/>
                </a:lnTo>
                <a:lnTo>
                  <a:pt x="0" y="362992"/>
                </a:lnTo>
                <a:lnTo>
                  <a:pt x="920025" y="362992"/>
                </a:lnTo>
                <a:lnTo>
                  <a:pt x="920025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 flipH="1">
            <a:off x="1875778" y="204449"/>
            <a:ext cx="585493" cy="231003"/>
          </a:xfrm>
          <a:custGeom>
            <a:avLst/>
            <a:gdLst/>
            <a:ahLst/>
            <a:cxnLst/>
            <a:rect l="l" t="t" r="r" b="b"/>
            <a:pathLst>
              <a:path w="585493" h="231003">
                <a:moveTo>
                  <a:pt x="585493" y="0"/>
                </a:moveTo>
                <a:lnTo>
                  <a:pt x="0" y="0"/>
                </a:lnTo>
                <a:lnTo>
                  <a:pt x="0" y="231003"/>
                </a:lnTo>
                <a:lnTo>
                  <a:pt x="585493" y="231003"/>
                </a:lnTo>
                <a:lnTo>
                  <a:pt x="585493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 rot="5280879">
            <a:off x="14393879" y="8848582"/>
            <a:ext cx="1861456" cy="2401879"/>
          </a:xfrm>
          <a:custGeom>
            <a:avLst/>
            <a:gdLst/>
            <a:ahLst/>
            <a:cxnLst/>
            <a:rect l="l" t="t" r="r" b="b"/>
            <a:pathLst>
              <a:path w="1861456" h="2401879">
                <a:moveTo>
                  <a:pt x="0" y="0"/>
                </a:moveTo>
                <a:lnTo>
                  <a:pt x="1861456" y="0"/>
                </a:lnTo>
                <a:lnTo>
                  <a:pt x="1861456" y="2401879"/>
                </a:lnTo>
                <a:lnTo>
                  <a:pt x="0" y="240187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138" y="-856567"/>
            <a:ext cx="18698277" cy="18288000"/>
            <a:chOff x="0" y="0"/>
            <a:chExt cx="24931036" cy="243840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273518" y="0"/>
              <a:ext cx="24384000" cy="24384000"/>
            </a:xfrm>
            <a:custGeom>
              <a:avLst/>
              <a:gdLst/>
              <a:ahLst/>
              <a:cxnLst/>
              <a:rect l="l" t="t" r="r" b="b"/>
              <a:pathLst>
                <a:path w="24384000" h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931036" cy="16610303"/>
            </a:xfrm>
            <a:custGeom>
              <a:avLst/>
              <a:gdLst/>
              <a:ahLst/>
              <a:cxnLst/>
              <a:rect l="l" t="t" r="r" b="b"/>
              <a:pathLst>
                <a:path w="24931036" h="16610303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2830" y="6505775"/>
            <a:ext cx="2721769" cy="4114800"/>
          </a:xfrm>
          <a:custGeom>
            <a:avLst/>
            <a:gdLst/>
            <a:ahLst/>
            <a:cxnLst/>
            <a:rect l="l" t="t" r="r" b="b"/>
            <a:pathLst>
              <a:path w="2721769" h="4114800">
                <a:moveTo>
                  <a:pt x="0" y="0"/>
                </a:moveTo>
                <a:lnTo>
                  <a:pt x="2721769" y="0"/>
                </a:lnTo>
                <a:lnTo>
                  <a:pt x="2721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92632" y="6364318"/>
            <a:ext cx="2733266" cy="2248111"/>
          </a:xfrm>
          <a:custGeom>
            <a:avLst/>
            <a:gdLst/>
            <a:ahLst/>
            <a:cxnLst/>
            <a:rect l="l" t="t" r="r" b="b"/>
            <a:pathLst>
              <a:path w="2733266" h="2248111">
                <a:moveTo>
                  <a:pt x="0" y="0"/>
                </a:moveTo>
                <a:lnTo>
                  <a:pt x="2733266" y="0"/>
                </a:lnTo>
                <a:lnTo>
                  <a:pt x="2733266" y="2248111"/>
                </a:lnTo>
                <a:lnTo>
                  <a:pt x="0" y="2248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590814" y="6906496"/>
            <a:ext cx="3909060" cy="4114800"/>
          </a:xfrm>
          <a:custGeom>
            <a:avLst/>
            <a:gdLst/>
            <a:ahLst/>
            <a:cxnLst/>
            <a:rect l="l" t="t" r="r" b="b"/>
            <a:pathLst>
              <a:path w="3909060" h="411480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6160" y="8881029"/>
            <a:ext cx="5138100" cy="2811942"/>
          </a:xfrm>
          <a:custGeom>
            <a:avLst/>
            <a:gdLst/>
            <a:ahLst/>
            <a:cxnLst/>
            <a:rect l="l" t="t" r="r" b="b"/>
            <a:pathLst>
              <a:path w="5138100" h="2811942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635278" y="6823629"/>
            <a:ext cx="3882875" cy="4114800"/>
          </a:xfrm>
          <a:custGeom>
            <a:avLst/>
            <a:gdLst/>
            <a:ahLst/>
            <a:cxnLst/>
            <a:rect l="l" t="t" r="r" b="b"/>
            <a:pathLst>
              <a:path w="3882875" h="4114800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66117" y="8934737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292632" y="8612429"/>
            <a:ext cx="3916120" cy="2812486"/>
          </a:xfrm>
          <a:custGeom>
            <a:avLst/>
            <a:gdLst/>
            <a:ahLst/>
            <a:cxnLst/>
            <a:rect l="l" t="t" r="r" b="b"/>
            <a:pathLst>
              <a:path w="3916120" h="2812486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914173" y="7310115"/>
            <a:ext cx="3209544" cy="4114800"/>
          </a:xfrm>
          <a:custGeom>
            <a:avLst/>
            <a:gdLst/>
            <a:ahLst/>
            <a:cxnLst/>
            <a:rect l="l" t="t" r="r" b="b"/>
            <a:pathLst>
              <a:path w="3209544" h="4114800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508605">
            <a:off x="6268555" y="9151457"/>
            <a:ext cx="1202484" cy="817689"/>
          </a:xfrm>
          <a:custGeom>
            <a:avLst/>
            <a:gdLst/>
            <a:ahLst/>
            <a:cxnLst/>
            <a:rect l="l" t="t" r="r" b="b"/>
            <a:pathLst>
              <a:path w="1202484" h="817689">
                <a:moveTo>
                  <a:pt x="0" y="0"/>
                </a:moveTo>
                <a:lnTo>
                  <a:pt x="1202484" y="0"/>
                </a:lnTo>
                <a:lnTo>
                  <a:pt x="1202484" y="817689"/>
                </a:lnTo>
                <a:lnTo>
                  <a:pt x="0" y="8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647133">
            <a:off x="7633724" y="8810939"/>
            <a:ext cx="838469" cy="570159"/>
          </a:xfrm>
          <a:custGeom>
            <a:avLst/>
            <a:gdLst/>
            <a:ahLst/>
            <a:cxnLst/>
            <a:rect l="l" t="t" r="r" b="b"/>
            <a:pathLst>
              <a:path w="838469" h="570159">
                <a:moveTo>
                  <a:pt x="0" y="0"/>
                </a:moveTo>
                <a:lnTo>
                  <a:pt x="838469" y="0"/>
                </a:lnTo>
                <a:lnTo>
                  <a:pt x="838469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326590" y="9235086"/>
            <a:ext cx="5708009" cy="2770979"/>
          </a:xfrm>
          <a:custGeom>
            <a:avLst/>
            <a:gdLst/>
            <a:ahLst/>
            <a:cxnLst/>
            <a:rect l="l" t="t" r="r" b="b"/>
            <a:pathLst>
              <a:path w="5708009" h="277097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939962" y="9454515"/>
            <a:ext cx="876252" cy="809271"/>
          </a:xfrm>
          <a:custGeom>
            <a:avLst/>
            <a:gdLst/>
            <a:ahLst/>
            <a:cxnLst/>
            <a:rect l="l" t="t" r="r" b="b"/>
            <a:pathLst>
              <a:path w="876252" h="809271">
                <a:moveTo>
                  <a:pt x="0" y="0"/>
                </a:moveTo>
                <a:lnTo>
                  <a:pt x="876251" y="0"/>
                </a:lnTo>
                <a:lnTo>
                  <a:pt x="876251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581843" y="3382872"/>
            <a:ext cx="5672292" cy="6165534"/>
          </a:xfrm>
          <a:custGeom>
            <a:avLst/>
            <a:gdLst/>
            <a:ahLst/>
            <a:cxnLst/>
            <a:rect l="l" t="t" r="r" b="b"/>
            <a:pathLst>
              <a:path w="5672292" h="6165534">
                <a:moveTo>
                  <a:pt x="0" y="0"/>
                </a:moveTo>
                <a:lnTo>
                  <a:pt x="5672292" y="0"/>
                </a:lnTo>
                <a:lnTo>
                  <a:pt x="5672292" y="6165534"/>
                </a:lnTo>
                <a:lnTo>
                  <a:pt x="0" y="616553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33264" y="4219535"/>
            <a:ext cx="922199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Problem Significance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700358" y="7422318"/>
            <a:ext cx="1599032" cy="1315204"/>
          </a:xfrm>
          <a:custGeom>
            <a:avLst/>
            <a:gdLst/>
            <a:ahLst/>
            <a:cxnLst/>
            <a:rect l="l" t="t" r="r" b="b"/>
            <a:pathLst>
              <a:path w="1599032" h="1315204">
                <a:moveTo>
                  <a:pt x="0" y="0"/>
                </a:moveTo>
                <a:lnTo>
                  <a:pt x="1599032" y="0"/>
                </a:lnTo>
                <a:lnTo>
                  <a:pt x="159903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flipH="1">
            <a:off x="-337933" y="2258816"/>
            <a:ext cx="2733266" cy="2248111"/>
          </a:xfrm>
          <a:custGeom>
            <a:avLst/>
            <a:gdLst/>
            <a:ahLst/>
            <a:cxnLst/>
            <a:rect l="l" t="t" r="r" b="b"/>
            <a:pathLst>
              <a:path w="2733266" h="2248111">
                <a:moveTo>
                  <a:pt x="2733266" y="0"/>
                </a:moveTo>
                <a:lnTo>
                  <a:pt x="0" y="0"/>
                </a:lnTo>
                <a:lnTo>
                  <a:pt x="0" y="2248111"/>
                </a:lnTo>
                <a:lnTo>
                  <a:pt x="2733266" y="2248111"/>
                </a:lnTo>
                <a:lnTo>
                  <a:pt x="27332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771609" y="7422318"/>
            <a:ext cx="2142564" cy="3317617"/>
          </a:xfrm>
          <a:custGeom>
            <a:avLst/>
            <a:gdLst/>
            <a:ahLst/>
            <a:cxnLst/>
            <a:rect l="l" t="t" r="r" b="b"/>
            <a:pathLst>
              <a:path w="2142564" h="3317617">
                <a:moveTo>
                  <a:pt x="0" y="0"/>
                </a:moveTo>
                <a:lnTo>
                  <a:pt x="2142564" y="0"/>
                </a:lnTo>
                <a:lnTo>
                  <a:pt x="2142564" y="3317618"/>
                </a:lnTo>
                <a:lnTo>
                  <a:pt x="0" y="331761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6004240" y="8612429"/>
            <a:ext cx="674042" cy="1315204"/>
          </a:xfrm>
          <a:custGeom>
            <a:avLst/>
            <a:gdLst/>
            <a:ahLst/>
            <a:cxnLst/>
            <a:rect l="l" t="t" r="r" b="b"/>
            <a:pathLst>
              <a:path w="674042" h="1315204">
                <a:moveTo>
                  <a:pt x="0" y="0"/>
                </a:moveTo>
                <a:lnTo>
                  <a:pt x="674042" y="0"/>
                </a:lnTo>
                <a:lnTo>
                  <a:pt x="674042" y="1315204"/>
                </a:lnTo>
                <a:lnTo>
                  <a:pt x="0" y="131520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9144000" y="0"/>
            <a:ext cx="2309306" cy="1899404"/>
          </a:xfrm>
          <a:custGeom>
            <a:avLst/>
            <a:gdLst/>
            <a:ahLst/>
            <a:cxnLst/>
            <a:rect l="l" t="t" r="r" b="b"/>
            <a:pathLst>
              <a:path w="2309306" h="1899404">
                <a:moveTo>
                  <a:pt x="2309306" y="0"/>
                </a:moveTo>
                <a:lnTo>
                  <a:pt x="0" y="0"/>
                </a:lnTo>
                <a:lnTo>
                  <a:pt x="0" y="1899404"/>
                </a:lnTo>
                <a:lnTo>
                  <a:pt x="2309306" y="1899404"/>
                </a:lnTo>
                <a:lnTo>
                  <a:pt x="23093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560049" y="5556571"/>
            <a:ext cx="933090" cy="580212"/>
          </a:xfrm>
          <a:custGeom>
            <a:avLst/>
            <a:gdLst/>
            <a:ahLst/>
            <a:cxnLst/>
            <a:rect l="l" t="t" r="r" b="b"/>
            <a:pathLst>
              <a:path w="933090" h="580212">
                <a:moveTo>
                  <a:pt x="0" y="0"/>
                </a:moveTo>
                <a:lnTo>
                  <a:pt x="933089" y="0"/>
                </a:lnTo>
                <a:lnTo>
                  <a:pt x="933089" y="580212"/>
                </a:lnTo>
                <a:lnTo>
                  <a:pt x="0" y="58021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6473417" y="6074212"/>
            <a:ext cx="933090" cy="580212"/>
          </a:xfrm>
          <a:custGeom>
            <a:avLst/>
            <a:gdLst/>
            <a:ahLst/>
            <a:cxnLst/>
            <a:rect l="l" t="t" r="r" b="b"/>
            <a:pathLst>
              <a:path w="933090" h="580212">
                <a:moveTo>
                  <a:pt x="0" y="0"/>
                </a:moveTo>
                <a:lnTo>
                  <a:pt x="933089" y="0"/>
                </a:lnTo>
                <a:lnTo>
                  <a:pt x="933089" y="580212"/>
                </a:lnTo>
                <a:lnTo>
                  <a:pt x="0" y="58021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flipH="1">
            <a:off x="6396735" y="1781629"/>
            <a:ext cx="1453965" cy="1195886"/>
          </a:xfrm>
          <a:custGeom>
            <a:avLst/>
            <a:gdLst/>
            <a:ahLst/>
            <a:cxnLst/>
            <a:rect l="l" t="t" r="r" b="b"/>
            <a:pathLst>
              <a:path w="1453965" h="1195886">
                <a:moveTo>
                  <a:pt x="1453965" y="0"/>
                </a:moveTo>
                <a:lnTo>
                  <a:pt x="0" y="0"/>
                </a:lnTo>
                <a:lnTo>
                  <a:pt x="0" y="1195886"/>
                </a:lnTo>
                <a:lnTo>
                  <a:pt x="1453965" y="1195886"/>
                </a:lnTo>
                <a:lnTo>
                  <a:pt x="14539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2110662">
            <a:off x="5511670" y="952514"/>
            <a:ext cx="942456" cy="764246"/>
          </a:xfrm>
          <a:custGeom>
            <a:avLst/>
            <a:gdLst/>
            <a:ahLst/>
            <a:cxnLst/>
            <a:rect l="l" t="t" r="r" b="b"/>
            <a:pathLst>
              <a:path w="942456" h="764246">
                <a:moveTo>
                  <a:pt x="0" y="0"/>
                </a:moveTo>
                <a:lnTo>
                  <a:pt x="942456" y="0"/>
                </a:lnTo>
                <a:lnTo>
                  <a:pt x="942456" y="764246"/>
                </a:lnTo>
                <a:lnTo>
                  <a:pt x="0" y="76424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125810" y="3122292"/>
            <a:ext cx="7900784" cy="3947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14" lvl="1" indent="-507357" algn="l">
              <a:lnSpc>
                <a:spcPts val="6579"/>
              </a:lnSpc>
              <a:buFont typeface="Arial"/>
              <a:buChar char="•"/>
            </a:pPr>
            <a:r>
              <a:rPr lang="en-US" sz="46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Ecological</a:t>
            </a:r>
          </a:p>
          <a:p>
            <a:pPr marL="1014714" lvl="1" indent="-507357" algn="l">
              <a:lnSpc>
                <a:spcPts val="11749"/>
              </a:lnSpc>
              <a:buFont typeface="Arial"/>
              <a:buChar char="•"/>
            </a:pPr>
            <a:r>
              <a:rPr lang="en-US" sz="46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People and Communities</a:t>
            </a:r>
          </a:p>
          <a:p>
            <a:pPr marL="1014714" lvl="1" indent="-507357" algn="l">
              <a:lnSpc>
                <a:spcPts val="6579"/>
              </a:lnSpc>
              <a:buFont typeface="Arial"/>
              <a:buChar char="•"/>
            </a:pPr>
            <a:r>
              <a:rPr lang="en-US" sz="46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Policy and Planning</a:t>
            </a:r>
          </a:p>
          <a:p>
            <a:pPr algn="l">
              <a:lnSpc>
                <a:spcPts val="6579"/>
              </a:lnSpc>
            </a:pPr>
            <a:endParaRPr lang="en-US" sz="4699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643FFB-FB61-14B4-17ED-2FAFE6B4A6D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75482" y="-400595"/>
            <a:ext cx="7686709" cy="4341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138" y="-856567"/>
            <a:ext cx="18698277" cy="18288000"/>
            <a:chOff x="0" y="0"/>
            <a:chExt cx="24931036" cy="24384000"/>
          </a:xfrm>
        </p:grpSpPr>
        <p:sp>
          <p:nvSpPr>
            <p:cNvPr id="3" name="Freeform 3"/>
            <p:cNvSpPr/>
            <p:nvPr/>
          </p:nvSpPr>
          <p:spPr>
            <a:xfrm>
              <a:off x="273518" y="0"/>
              <a:ext cx="24384000" cy="24384000"/>
            </a:xfrm>
            <a:custGeom>
              <a:avLst/>
              <a:gdLst/>
              <a:ahLst/>
              <a:cxnLst/>
              <a:rect l="l" t="t" r="r" b="b"/>
              <a:pathLst>
                <a:path w="24384000" h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931036" cy="16610303"/>
            </a:xfrm>
            <a:custGeom>
              <a:avLst/>
              <a:gdLst/>
              <a:ahLst/>
              <a:cxnLst/>
              <a:rect l="l" t="t" r="r" b="b"/>
              <a:pathLst>
                <a:path w="24931036" h="16610303">
                  <a:moveTo>
                    <a:pt x="0" y="0"/>
                  </a:moveTo>
                  <a:lnTo>
                    <a:pt x="24931036" y="0"/>
                  </a:lnTo>
                  <a:lnTo>
                    <a:pt x="24931036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590814" y="6906496"/>
            <a:ext cx="3909060" cy="4114800"/>
          </a:xfrm>
          <a:custGeom>
            <a:avLst/>
            <a:gdLst/>
            <a:ahLst/>
            <a:cxnLst/>
            <a:rect l="l" t="t" r="r" b="b"/>
            <a:pathLst>
              <a:path w="3909060" h="411480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06160" y="8881029"/>
            <a:ext cx="5138100" cy="2811942"/>
          </a:xfrm>
          <a:custGeom>
            <a:avLst/>
            <a:gdLst/>
            <a:ahLst/>
            <a:cxnLst/>
            <a:rect l="l" t="t" r="r" b="b"/>
            <a:pathLst>
              <a:path w="5138100" h="2811942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635278" y="6823629"/>
            <a:ext cx="3882875" cy="4114800"/>
          </a:xfrm>
          <a:custGeom>
            <a:avLst/>
            <a:gdLst/>
            <a:ahLst/>
            <a:cxnLst/>
            <a:rect l="l" t="t" r="r" b="b"/>
            <a:pathLst>
              <a:path w="3882875" h="4114800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466117" y="8934737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292632" y="8612429"/>
            <a:ext cx="3916120" cy="2812486"/>
          </a:xfrm>
          <a:custGeom>
            <a:avLst/>
            <a:gdLst/>
            <a:ahLst/>
            <a:cxnLst/>
            <a:rect l="l" t="t" r="r" b="b"/>
            <a:pathLst>
              <a:path w="3916120" h="2812486">
                <a:moveTo>
                  <a:pt x="0" y="0"/>
                </a:moveTo>
                <a:lnTo>
                  <a:pt x="3916120" y="0"/>
                </a:lnTo>
                <a:lnTo>
                  <a:pt x="3916120" y="2812486"/>
                </a:lnTo>
                <a:lnTo>
                  <a:pt x="0" y="2812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914173" y="7310115"/>
            <a:ext cx="3209544" cy="4114800"/>
          </a:xfrm>
          <a:custGeom>
            <a:avLst/>
            <a:gdLst/>
            <a:ahLst/>
            <a:cxnLst/>
            <a:rect l="l" t="t" r="r" b="b"/>
            <a:pathLst>
              <a:path w="3209544" h="4114800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508605">
            <a:off x="6268555" y="9151457"/>
            <a:ext cx="1202484" cy="817689"/>
          </a:xfrm>
          <a:custGeom>
            <a:avLst/>
            <a:gdLst/>
            <a:ahLst/>
            <a:cxnLst/>
            <a:rect l="l" t="t" r="r" b="b"/>
            <a:pathLst>
              <a:path w="1202484" h="817689">
                <a:moveTo>
                  <a:pt x="0" y="0"/>
                </a:moveTo>
                <a:lnTo>
                  <a:pt x="1202484" y="0"/>
                </a:lnTo>
                <a:lnTo>
                  <a:pt x="1202484" y="817689"/>
                </a:lnTo>
                <a:lnTo>
                  <a:pt x="0" y="8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499874" y="0"/>
            <a:ext cx="5368932" cy="2939490"/>
          </a:xfrm>
          <a:custGeom>
            <a:avLst/>
            <a:gdLst/>
            <a:ahLst/>
            <a:cxnLst/>
            <a:rect l="l" t="t" r="r" b="b"/>
            <a:pathLst>
              <a:path w="5368932" h="2939490">
                <a:moveTo>
                  <a:pt x="0" y="0"/>
                </a:moveTo>
                <a:lnTo>
                  <a:pt x="5368932" y="0"/>
                </a:lnTo>
                <a:lnTo>
                  <a:pt x="5368932" y="2939490"/>
                </a:lnTo>
                <a:lnTo>
                  <a:pt x="0" y="293949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738249" y="216893"/>
            <a:ext cx="3070916" cy="9331513"/>
          </a:xfrm>
          <a:custGeom>
            <a:avLst/>
            <a:gdLst/>
            <a:ahLst/>
            <a:cxnLst/>
            <a:rect l="l" t="t" r="r" b="b"/>
            <a:pathLst>
              <a:path w="3070916" h="9331513">
                <a:moveTo>
                  <a:pt x="0" y="0"/>
                </a:moveTo>
                <a:lnTo>
                  <a:pt x="3070916" y="0"/>
                </a:lnTo>
                <a:lnTo>
                  <a:pt x="3070916" y="9331513"/>
                </a:lnTo>
                <a:lnTo>
                  <a:pt x="0" y="933151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7087723" y="4690321"/>
            <a:ext cx="1946876" cy="6049615"/>
          </a:xfrm>
          <a:custGeom>
            <a:avLst/>
            <a:gdLst/>
            <a:ahLst/>
            <a:cxnLst/>
            <a:rect l="l" t="t" r="r" b="b"/>
            <a:pathLst>
              <a:path w="1946876" h="6049615">
                <a:moveTo>
                  <a:pt x="0" y="0"/>
                </a:moveTo>
                <a:lnTo>
                  <a:pt x="1946876" y="0"/>
                </a:lnTo>
                <a:lnTo>
                  <a:pt x="1946876" y="6049615"/>
                </a:lnTo>
                <a:lnTo>
                  <a:pt x="0" y="604961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326590" y="9235086"/>
            <a:ext cx="5708009" cy="2770979"/>
          </a:xfrm>
          <a:custGeom>
            <a:avLst/>
            <a:gdLst/>
            <a:ahLst/>
            <a:cxnLst/>
            <a:rect l="l" t="t" r="r" b="b"/>
            <a:pathLst>
              <a:path w="5708009" h="2770979">
                <a:moveTo>
                  <a:pt x="0" y="0"/>
                </a:moveTo>
                <a:lnTo>
                  <a:pt x="5708009" y="0"/>
                </a:lnTo>
                <a:lnTo>
                  <a:pt x="5708009" y="2770979"/>
                </a:lnTo>
                <a:lnTo>
                  <a:pt x="0" y="27709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939962" y="9454515"/>
            <a:ext cx="876252" cy="809271"/>
          </a:xfrm>
          <a:custGeom>
            <a:avLst/>
            <a:gdLst/>
            <a:ahLst/>
            <a:cxnLst/>
            <a:rect l="l" t="t" r="r" b="b"/>
            <a:pathLst>
              <a:path w="876252" h="809271">
                <a:moveTo>
                  <a:pt x="0" y="0"/>
                </a:moveTo>
                <a:lnTo>
                  <a:pt x="876251" y="0"/>
                </a:lnTo>
                <a:lnTo>
                  <a:pt x="876251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71609" y="7422318"/>
            <a:ext cx="2142564" cy="3317617"/>
          </a:xfrm>
          <a:custGeom>
            <a:avLst/>
            <a:gdLst/>
            <a:ahLst/>
            <a:cxnLst/>
            <a:rect l="l" t="t" r="r" b="b"/>
            <a:pathLst>
              <a:path w="2142564" h="3317617">
                <a:moveTo>
                  <a:pt x="0" y="0"/>
                </a:moveTo>
                <a:lnTo>
                  <a:pt x="2142564" y="0"/>
                </a:lnTo>
                <a:lnTo>
                  <a:pt x="2142564" y="3317618"/>
                </a:lnTo>
                <a:lnTo>
                  <a:pt x="0" y="331761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647133">
            <a:off x="7633724" y="8810939"/>
            <a:ext cx="838469" cy="570159"/>
          </a:xfrm>
          <a:custGeom>
            <a:avLst/>
            <a:gdLst/>
            <a:ahLst/>
            <a:cxnLst/>
            <a:rect l="l" t="t" r="r" b="b"/>
            <a:pathLst>
              <a:path w="838469" h="570159">
                <a:moveTo>
                  <a:pt x="0" y="0"/>
                </a:moveTo>
                <a:lnTo>
                  <a:pt x="838469" y="0"/>
                </a:lnTo>
                <a:lnTo>
                  <a:pt x="838469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>
            <a:off x="-3153890" y="-2036443"/>
            <a:ext cx="8365180" cy="7586960"/>
          </a:xfrm>
          <a:custGeom>
            <a:avLst/>
            <a:gdLst/>
            <a:ahLst/>
            <a:cxnLst/>
            <a:rect l="l" t="t" r="r" b="b"/>
            <a:pathLst>
              <a:path w="8365180" h="7586960">
                <a:moveTo>
                  <a:pt x="8365180" y="0"/>
                </a:moveTo>
                <a:lnTo>
                  <a:pt x="0" y="0"/>
                </a:lnTo>
                <a:lnTo>
                  <a:pt x="0" y="7586961"/>
                </a:lnTo>
                <a:lnTo>
                  <a:pt x="8365180" y="7586961"/>
                </a:lnTo>
                <a:lnTo>
                  <a:pt x="836518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3581843" y="3382872"/>
            <a:ext cx="5672292" cy="6165534"/>
          </a:xfrm>
          <a:custGeom>
            <a:avLst/>
            <a:gdLst/>
            <a:ahLst/>
            <a:cxnLst/>
            <a:rect l="l" t="t" r="r" b="b"/>
            <a:pathLst>
              <a:path w="5672292" h="6165534">
                <a:moveTo>
                  <a:pt x="0" y="0"/>
                </a:moveTo>
                <a:lnTo>
                  <a:pt x="5672292" y="0"/>
                </a:lnTo>
                <a:lnTo>
                  <a:pt x="5672292" y="6165534"/>
                </a:lnTo>
                <a:lnTo>
                  <a:pt x="0" y="616553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499874" y="9096018"/>
            <a:ext cx="1147821" cy="1217847"/>
          </a:xfrm>
          <a:custGeom>
            <a:avLst/>
            <a:gdLst/>
            <a:ahLst/>
            <a:cxnLst/>
            <a:rect l="l" t="t" r="r" b="b"/>
            <a:pathLst>
              <a:path w="1147821" h="1217847">
                <a:moveTo>
                  <a:pt x="0" y="0"/>
                </a:moveTo>
                <a:lnTo>
                  <a:pt x="1147821" y="0"/>
                </a:lnTo>
                <a:lnTo>
                  <a:pt x="1147821" y="1217848"/>
                </a:lnTo>
                <a:lnTo>
                  <a:pt x="0" y="121784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7297919" y="6261894"/>
            <a:ext cx="2149343" cy="2224417"/>
          </a:xfrm>
          <a:custGeom>
            <a:avLst/>
            <a:gdLst/>
            <a:ahLst/>
            <a:cxnLst/>
            <a:rect l="l" t="t" r="r" b="b"/>
            <a:pathLst>
              <a:path w="2149343" h="2224417">
                <a:moveTo>
                  <a:pt x="2149343" y="0"/>
                </a:moveTo>
                <a:lnTo>
                  <a:pt x="0" y="0"/>
                </a:lnTo>
                <a:lnTo>
                  <a:pt x="0" y="2224417"/>
                </a:lnTo>
                <a:lnTo>
                  <a:pt x="2149343" y="2224417"/>
                </a:lnTo>
                <a:lnTo>
                  <a:pt x="2149343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7516351" y="7652569"/>
            <a:ext cx="734008" cy="759646"/>
          </a:xfrm>
          <a:custGeom>
            <a:avLst/>
            <a:gdLst/>
            <a:ahLst/>
            <a:cxnLst/>
            <a:rect l="l" t="t" r="r" b="b"/>
            <a:pathLst>
              <a:path w="734008" h="759646">
                <a:moveTo>
                  <a:pt x="734008" y="0"/>
                </a:moveTo>
                <a:lnTo>
                  <a:pt x="0" y="0"/>
                </a:lnTo>
                <a:lnTo>
                  <a:pt x="0" y="759646"/>
                </a:lnTo>
                <a:lnTo>
                  <a:pt x="734008" y="759646"/>
                </a:lnTo>
                <a:lnTo>
                  <a:pt x="734008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flipH="1">
            <a:off x="8643237" y="8121383"/>
            <a:ext cx="734008" cy="759646"/>
          </a:xfrm>
          <a:custGeom>
            <a:avLst/>
            <a:gdLst/>
            <a:ahLst/>
            <a:cxnLst/>
            <a:rect l="l" t="t" r="r" b="b"/>
            <a:pathLst>
              <a:path w="734008" h="759646">
                <a:moveTo>
                  <a:pt x="734008" y="0"/>
                </a:moveTo>
                <a:lnTo>
                  <a:pt x="0" y="0"/>
                </a:lnTo>
                <a:lnTo>
                  <a:pt x="0" y="759646"/>
                </a:lnTo>
                <a:lnTo>
                  <a:pt x="734008" y="759646"/>
                </a:lnTo>
                <a:lnTo>
                  <a:pt x="734008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flipH="1">
            <a:off x="9447262" y="6811816"/>
            <a:ext cx="2149343" cy="2224417"/>
          </a:xfrm>
          <a:custGeom>
            <a:avLst/>
            <a:gdLst/>
            <a:ahLst/>
            <a:cxnLst/>
            <a:rect l="l" t="t" r="r" b="b"/>
            <a:pathLst>
              <a:path w="2149343" h="2224417">
                <a:moveTo>
                  <a:pt x="2149343" y="0"/>
                </a:moveTo>
                <a:lnTo>
                  <a:pt x="0" y="0"/>
                </a:lnTo>
                <a:lnTo>
                  <a:pt x="0" y="2224417"/>
                </a:lnTo>
                <a:lnTo>
                  <a:pt x="2149343" y="2224417"/>
                </a:lnTo>
                <a:lnTo>
                  <a:pt x="2149343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flipH="1">
            <a:off x="9665694" y="8202491"/>
            <a:ext cx="734008" cy="759646"/>
          </a:xfrm>
          <a:custGeom>
            <a:avLst/>
            <a:gdLst/>
            <a:ahLst/>
            <a:cxnLst/>
            <a:rect l="l" t="t" r="r" b="b"/>
            <a:pathLst>
              <a:path w="734008" h="759646">
                <a:moveTo>
                  <a:pt x="734008" y="0"/>
                </a:moveTo>
                <a:lnTo>
                  <a:pt x="0" y="0"/>
                </a:lnTo>
                <a:lnTo>
                  <a:pt x="0" y="759645"/>
                </a:lnTo>
                <a:lnTo>
                  <a:pt x="734008" y="759645"/>
                </a:lnTo>
                <a:lnTo>
                  <a:pt x="734008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flipH="1">
            <a:off x="10792580" y="8671305"/>
            <a:ext cx="734008" cy="759646"/>
          </a:xfrm>
          <a:custGeom>
            <a:avLst/>
            <a:gdLst/>
            <a:ahLst/>
            <a:cxnLst/>
            <a:rect l="l" t="t" r="r" b="b"/>
            <a:pathLst>
              <a:path w="734008" h="759646">
                <a:moveTo>
                  <a:pt x="734008" y="0"/>
                </a:moveTo>
                <a:lnTo>
                  <a:pt x="0" y="0"/>
                </a:lnTo>
                <a:lnTo>
                  <a:pt x="0" y="759646"/>
                </a:lnTo>
                <a:lnTo>
                  <a:pt x="734008" y="759646"/>
                </a:lnTo>
                <a:lnTo>
                  <a:pt x="734008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730834" y="264441"/>
            <a:ext cx="1026058" cy="1161177"/>
          </a:xfrm>
          <a:custGeom>
            <a:avLst/>
            <a:gdLst/>
            <a:ahLst/>
            <a:cxnLst/>
            <a:rect l="l" t="t" r="r" b="b"/>
            <a:pathLst>
              <a:path w="1026058" h="1161177">
                <a:moveTo>
                  <a:pt x="0" y="0"/>
                </a:moveTo>
                <a:lnTo>
                  <a:pt x="1026058" y="0"/>
                </a:lnTo>
                <a:lnTo>
                  <a:pt x="1026058" y="1161177"/>
                </a:lnTo>
                <a:lnTo>
                  <a:pt x="0" y="116117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9180726" y="1125590"/>
            <a:ext cx="495828" cy="561122"/>
          </a:xfrm>
          <a:custGeom>
            <a:avLst/>
            <a:gdLst/>
            <a:ahLst/>
            <a:cxnLst/>
            <a:rect l="l" t="t" r="r" b="b"/>
            <a:pathLst>
              <a:path w="495828" h="561122">
                <a:moveTo>
                  <a:pt x="0" y="0"/>
                </a:moveTo>
                <a:lnTo>
                  <a:pt x="495828" y="0"/>
                </a:lnTo>
                <a:lnTo>
                  <a:pt x="495828" y="561123"/>
                </a:lnTo>
                <a:lnTo>
                  <a:pt x="0" y="56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6615881" y="264441"/>
            <a:ext cx="495828" cy="561122"/>
          </a:xfrm>
          <a:custGeom>
            <a:avLst/>
            <a:gdLst/>
            <a:ahLst/>
            <a:cxnLst/>
            <a:rect l="l" t="t" r="r" b="b"/>
            <a:pathLst>
              <a:path w="495828" h="561122">
                <a:moveTo>
                  <a:pt x="0" y="0"/>
                </a:moveTo>
                <a:lnTo>
                  <a:pt x="495828" y="0"/>
                </a:lnTo>
                <a:lnTo>
                  <a:pt x="495828" y="561122"/>
                </a:lnTo>
                <a:lnTo>
                  <a:pt x="0" y="56112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8955025" y="-121157"/>
            <a:ext cx="947231" cy="1071970"/>
          </a:xfrm>
          <a:custGeom>
            <a:avLst/>
            <a:gdLst/>
            <a:ahLst/>
            <a:cxnLst/>
            <a:rect l="l" t="t" r="r" b="b"/>
            <a:pathLst>
              <a:path w="947231" h="1071970">
                <a:moveTo>
                  <a:pt x="0" y="0"/>
                </a:moveTo>
                <a:lnTo>
                  <a:pt x="947231" y="0"/>
                </a:lnTo>
                <a:lnTo>
                  <a:pt x="947231" y="1071969"/>
                </a:lnTo>
                <a:lnTo>
                  <a:pt x="0" y="107196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7111709" y="1253752"/>
            <a:ext cx="269332" cy="304800"/>
          </a:xfrm>
          <a:custGeom>
            <a:avLst/>
            <a:gdLst/>
            <a:ahLst/>
            <a:cxnLst/>
            <a:rect l="l" t="t" r="r" b="b"/>
            <a:pathLst>
              <a:path w="269332" h="304800">
                <a:moveTo>
                  <a:pt x="0" y="0"/>
                </a:moveTo>
                <a:lnTo>
                  <a:pt x="269333" y="0"/>
                </a:lnTo>
                <a:lnTo>
                  <a:pt x="269333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8243863" y="1484936"/>
            <a:ext cx="538665" cy="609600"/>
          </a:xfrm>
          <a:custGeom>
            <a:avLst/>
            <a:gdLst/>
            <a:ahLst/>
            <a:cxnLst/>
            <a:rect l="l" t="t" r="r" b="b"/>
            <a:pathLst>
              <a:path w="538665" h="609600">
                <a:moveTo>
                  <a:pt x="0" y="0"/>
                </a:moveTo>
                <a:lnTo>
                  <a:pt x="538665" y="0"/>
                </a:lnTo>
                <a:lnTo>
                  <a:pt x="53866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5130447" y="-100526"/>
            <a:ext cx="538665" cy="609600"/>
          </a:xfrm>
          <a:custGeom>
            <a:avLst/>
            <a:gdLst/>
            <a:ahLst/>
            <a:cxnLst/>
            <a:rect l="l" t="t" r="r" b="b"/>
            <a:pathLst>
              <a:path w="538665" h="609600">
                <a:moveTo>
                  <a:pt x="0" y="0"/>
                </a:moveTo>
                <a:lnTo>
                  <a:pt x="538664" y="0"/>
                </a:lnTo>
                <a:lnTo>
                  <a:pt x="538664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7461502" y="112041"/>
            <a:ext cx="269332" cy="304800"/>
          </a:xfrm>
          <a:custGeom>
            <a:avLst/>
            <a:gdLst/>
            <a:ahLst/>
            <a:cxnLst/>
            <a:rect l="l" t="t" r="r" b="b"/>
            <a:pathLst>
              <a:path w="269332" h="304800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5699377" y="838973"/>
            <a:ext cx="269332" cy="304800"/>
          </a:xfrm>
          <a:custGeom>
            <a:avLst/>
            <a:gdLst/>
            <a:ahLst/>
            <a:cxnLst/>
            <a:rect l="l" t="t" r="r" b="b"/>
            <a:pathLst>
              <a:path w="269332" h="304800">
                <a:moveTo>
                  <a:pt x="0" y="0"/>
                </a:moveTo>
                <a:lnTo>
                  <a:pt x="269332" y="0"/>
                </a:lnTo>
                <a:lnTo>
                  <a:pt x="269332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6215831" y="1277990"/>
            <a:ext cx="495828" cy="561122"/>
          </a:xfrm>
          <a:custGeom>
            <a:avLst/>
            <a:gdLst/>
            <a:ahLst/>
            <a:cxnLst/>
            <a:rect l="l" t="t" r="r" b="b"/>
            <a:pathLst>
              <a:path w="495828" h="561122">
                <a:moveTo>
                  <a:pt x="0" y="0"/>
                </a:moveTo>
                <a:lnTo>
                  <a:pt x="495828" y="0"/>
                </a:lnTo>
                <a:lnTo>
                  <a:pt x="495828" y="561123"/>
                </a:lnTo>
                <a:lnTo>
                  <a:pt x="0" y="56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4618815" y="7422318"/>
            <a:ext cx="2108851" cy="1945415"/>
          </a:xfrm>
          <a:custGeom>
            <a:avLst/>
            <a:gdLst/>
            <a:ahLst/>
            <a:cxnLst/>
            <a:rect l="l" t="t" r="r" b="b"/>
            <a:pathLst>
              <a:path w="2108851" h="1945415">
                <a:moveTo>
                  <a:pt x="0" y="0"/>
                </a:moveTo>
                <a:lnTo>
                  <a:pt x="2108851" y="0"/>
                </a:lnTo>
                <a:lnTo>
                  <a:pt x="2108851" y="1945415"/>
                </a:lnTo>
                <a:lnTo>
                  <a:pt x="0" y="1945415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9621464" y="4344353"/>
            <a:ext cx="76378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O</a:t>
            </a:r>
            <a:r>
              <a:rPr lang="en-US" sz="8000" u="none" strike="noStrike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ur Solution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C5C1607-6FD9-32B9-B245-B6F5CB8EA76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158756" y="1504812"/>
            <a:ext cx="4358178" cy="62415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527" b="-31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3374" y="-362861"/>
            <a:ext cx="18698277" cy="12457727"/>
          </a:xfrm>
          <a:custGeom>
            <a:avLst/>
            <a:gdLst/>
            <a:ahLst/>
            <a:cxnLst/>
            <a:rect l="l" t="t" r="r" b="b"/>
            <a:pathLst>
              <a:path w="18698277" h="12457727">
                <a:moveTo>
                  <a:pt x="0" y="0"/>
                </a:moveTo>
                <a:lnTo>
                  <a:pt x="18698276" y="0"/>
                </a:lnTo>
                <a:lnTo>
                  <a:pt x="18698276" y="12457727"/>
                </a:lnTo>
                <a:lnTo>
                  <a:pt x="0" y="12457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3489419" y="9099188"/>
            <a:ext cx="6610566" cy="3209129"/>
          </a:xfrm>
          <a:custGeom>
            <a:avLst/>
            <a:gdLst/>
            <a:ahLst/>
            <a:cxnLst/>
            <a:rect l="l" t="t" r="r" b="b"/>
            <a:pathLst>
              <a:path w="6610566" h="3209129">
                <a:moveTo>
                  <a:pt x="6610565" y="0"/>
                </a:moveTo>
                <a:lnTo>
                  <a:pt x="0" y="0"/>
                </a:lnTo>
                <a:lnTo>
                  <a:pt x="0" y="3209129"/>
                </a:lnTo>
                <a:lnTo>
                  <a:pt x="6610565" y="3209129"/>
                </a:lnTo>
                <a:lnTo>
                  <a:pt x="66105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35963" y="7803300"/>
            <a:ext cx="5800905" cy="5800905"/>
          </a:xfrm>
          <a:custGeom>
            <a:avLst/>
            <a:gdLst/>
            <a:ahLst/>
            <a:cxnLst/>
            <a:rect l="l" t="t" r="r" b="b"/>
            <a:pathLst>
              <a:path w="5800905" h="5800905">
                <a:moveTo>
                  <a:pt x="0" y="0"/>
                </a:moveTo>
                <a:lnTo>
                  <a:pt x="5800906" y="0"/>
                </a:lnTo>
                <a:lnTo>
                  <a:pt x="5800906" y="5800906"/>
                </a:lnTo>
                <a:lnTo>
                  <a:pt x="0" y="5800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135950" y="7803300"/>
            <a:ext cx="4907936" cy="5600342"/>
          </a:xfrm>
          <a:custGeom>
            <a:avLst/>
            <a:gdLst/>
            <a:ahLst/>
            <a:cxnLst/>
            <a:rect l="l" t="t" r="r" b="b"/>
            <a:pathLst>
              <a:path w="4907936" h="5600342">
                <a:moveTo>
                  <a:pt x="0" y="0"/>
                </a:moveTo>
                <a:lnTo>
                  <a:pt x="4907936" y="0"/>
                </a:lnTo>
                <a:lnTo>
                  <a:pt x="4907936" y="5600343"/>
                </a:lnTo>
                <a:lnTo>
                  <a:pt x="0" y="5600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99013" y="7711905"/>
            <a:ext cx="4269572" cy="4114800"/>
          </a:xfrm>
          <a:custGeom>
            <a:avLst/>
            <a:gdLst/>
            <a:ahLst/>
            <a:cxnLst/>
            <a:rect l="l" t="t" r="r" b="b"/>
            <a:pathLst>
              <a:path w="4269572" h="4114800">
                <a:moveTo>
                  <a:pt x="0" y="0"/>
                </a:moveTo>
                <a:lnTo>
                  <a:pt x="4269572" y="0"/>
                </a:lnTo>
                <a:lnTo>
                  <a:pt x="4269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152607" y="8075314"/>
            <a:ext cx="8849500" cy="3137550"/>
          </a:xfrm>
          <a:custGeom>
            <a:avLst/>
            <a:gdLst/>
            <a:ahLst/>
            <a:cxnLst/>
            <a:rect l="l" t="t" r="r" b="b"/>
            <a:pathLst>
              <a:path w="8849500" h="3137550">
                <a:moveTo>
                  <a:pt x="0" y="0"/>
                </a:moveTo>
                <a:lnTo>
                  <a:pt x="8849499" y="0"/>
                </a:lnTo>
                <a:lnTo>
                  <a:pt x="8849499" y="3137550"/>
                </a:lnTo>
                <a:lnTo>
                  <a:pt x="0" y="3137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255240" y="9083448"/>
            <a:ext cx="2225596" cy="2211686"/>
          </a:xfrm>
          <a:custGeom>
            <a:avLst/>
            <a:gdLst/>
            <a:ahLst/>
            <a:cxnLst/>
            <a:rect l="l" t="t" r="r" b="b"/>
            <a:pathLst>
              <a:path w="2225596" h="2211686">
                <a:moveTo>
                  <a:pt x="0" y="0"/>
                </a:moveTo>
                <a:lnTo>
                  <a:pt x="2225595" y="0"/>
                </a:lnTo>
                <a:lnTo>
                  <a:pt x="2225595" y="2211685"/>
                </a:lnTo>
                <a:lnTo>
                  <a:pt x="0" y="22116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-2858485" y="6006235"/>
            <a:ext cx="7980995" cy="5252946"/>
          </a:xfrm>
          <a:custGeom>
            <a:avLst/>
            <a:gdLst/>
            <a:ahLst/>
            <a:cxnLst/>
            <a:rect l="l" t="t" r="r" b="b"/>
            <a:pathLst>
              <a:path w="7980995" h="5252946">
                <a:moveTo>
                  <a:pt x="7980996" y="0"/>
                </a:moveTo>
                <a:lnTo>
                  <a:pt x="0" y="0"/>
                </a:lnTo>
                <a:lnTo>
                  <a:pt x="0" y="5252946"/>
                </a:lnTo>
                <a:lnTo>
                  <a:pt x="7980996" y="5252946"/>
                </a:lnTo>
                <a:lnTo>
                  <a:pt x="798099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113111" y="8550198"/>
            <a:ext cx="2841002" cy="805812"/>
          </a:xfrm>
          <a:custGeom>
            <a:avLst/>
            <a:gdLst/>
            <a:ahLst/>
            <a:cxnLst/>
            <a:rect l="l" t="t" r="r" b="b"/>
            <a:pathLst>
              <a:path w="2841002" h="805812">
                <a:moveTo>
                  <a:pt x="0" y="0"/>
                </a:moveTo>
                <a:lnTo>
                  <a:pt x="2841002" y="0"/>
                </a:lnTo>
                <a:lnTo>
                  <a:pt x="2841002" y="805812"/>
                </a:lnTo>
                <a:lnTo>
                  <a:pt x="0" y="8058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212263" y="9296400"/>
            <a:ext cx="9112643" cy="3595352"/>
          </a:xfrm>
          <a:custGeom>
            <a:avLst/>
            <a:gdLst/>
            <a:ahLst/>
            <a:cxnLst/>
            <a:rect l="l" t="t" r="r" b="b"/>
            <a:pathLst>
              <a:path w="9112643" h="3595352">
                <a:moveTo>
                  <a:pt x="0" y="0"/>
                </a:moveTo>
                <a:lnTo>
                  <a:pt x="9112644" y="0"/>
                </a:lnTo>
                <a:lnTo>
                  <a:pt x="9112644" y="3595352"/>
                </a:lnTo>
                <a:lnTo>
                  <a:pt x="0" y="359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041832" y="6140296"/>
            <a:ext cx="1822156" cy="1571609"/>
          </a:xfrm>
          <a:custGeom>
            <a:avLst/>
            <a:gdLst/>
            <a:ahLst/>
            <a:cxnLst/>
            <a:rect l="l" t="t" r="r" b="b"/>
            <a:pathLst>
              <a:path w="1822156" h="1571609">
                <a:moveTo>
                  <a:pt x="0" y="0"/>
                </a:moveTo>
                <a:lnTo>
                  <a:pt x="1822155" y="0"/>
                </a:lnTo>
                <a:lnTo>
                  <a:pt x="1822155" y="1571609"/>
                </a:lnTo>
                <a:lnTo>
                  <a:pt x="0" y="157160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917475" y="7621615"/>
            <a:ext cx="1007258" cy="868760"/>
          </a:xfrm>
          <a:custGeom>
            <a:avLst/>
            <a:gdLst/>
            <a:ahLst/>
            <a:cxnLst/>
            <a:rect l="l" t="t" r="r" b="b"/>
            <a:pathLst>
              <a:path w="1007258" h="868760">
                <a:moveTo>
                  <a:pt x="0" y="0"/>
                </a:moveTo>
                <a:lnTo>
                  <a:pt x="1007258" y="0"/>
                </a:lnTo>
                <a:lnTo>
                  <a:pt x="1007258" y="868760"/>
                </a:lnTo>
                <a:lnTo>
                  <a:pt x="0" y="86876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689862" y="5460544"/>
            <a:ext cx="568978" cy="490743"/>
          </a:xfrm>
          <a:custGeom>
            <a:avLst/>
            <a:gdLst/>
            <a:ahLst/>
            <a:cxnLst/>
            <a:rect l="l" t="t" r="r" b="b"/>
            <a:pathLst>
              <a:path w="568978" h="490743">
                <a:moveTo>
                  <a:pt x="0" y="0"/>
                </a:moveTo>
                <a:lnTo>
                  <a:pt x="568978" y="0"/>
                </a:lnTo>
                <a:lnTo>
                  <a:pt x="568978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8143874" y="8055995"/>
            <a:ext cx="568978" cy="490743"/>
          </a:xfrm>
          <a:custGeom>
            <a:avLst/>
            <a:gdLst/>
            <a:ahLst/>
            <a:cxnLst/>
            <a:rect l="l" t="t" r="r" b="b"/>
            <a:pathLst>
              <a:path w="568978" h="490743">
                <a:moveTo>
                  <a:pt x="0" y="0"/>
                </a:moveTo>
                <a:lnTo>
                  <a:pt x="568978" y="0"/>
                </a:lnTo>
                <a:lnTo>
                  <a:pt x="568978" y="490743"/>
                </a:lnTo>
                <a:lnTo>
                  <a:pt x="0" y="4907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043886" y="6083260"/>
            <a:ext cx="879538" cy="758601"/>
          </a:xfrm>
          <a:custGeom>
            <a:avLst/>
            <a:gdLst/>
            <a:ahLst/>
            <a:cxnLst/>
            <a:rect l="l" t="t" r="r" b="b"/>
            <a:pathLst>
              <a:path w="879538" h="758601">
                <a:moveTo>
                  <a:pt x="0" y="0"/>
                </a:moveTo>
                <a:lnTo>
                  <a:pt x="879538" y="0"/>
                </a:lnTo>
                <a:lnTo>
                  <a:pt x="879538" y="758601"/>
                </a:lnTo>
                <a:lnTo>
                  <a:pt x="0" y="7586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6162294" y="5398418"/>
            <a:ext cx="1282016" cy="1105739"/>
          </a:xfrm>
          <a:custGeom>
            <a:avLst/>
            <a:gdLst/>
            <a:ahLst/>
            <a:cxnLst/>
            <a:rect l="l" t="t" r="r" b="b"/>
            <a:pathLst>
              <a:path w="1282016" h="1105739">
                <a:moveTo>
                  <a:pt x="0" y="0"/>
                </a:moveTo>
                <a:lnTo>
                  <a:pt x="1282017" y="0"/>
                </a:lnTo>
                <a:lnTo>
                  <a:pt x="1282017" y="1105739"/>
                </a:lnTo>
                <a:lnTo>
                  <a:pt x="0" y="11057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225724" y="8245003"/>
            <a:ext cx="568978" cy="490743"/>
          </a:xfrm>
          <a:custGeom>
            <a:avLst/>
            <a:gdLst/>
            <a:ahLst/>
            <a:cxnLst/>
            <a:rect l="l" t="t" r="r" b="b"/>
            <a:pathLst>
              <a:path w="568978" h="490743">
                <a:moveTo>
                  <a:pt x="0" y="0"/>
                </a:moveTo>
                <a:lnTo>
                  <a:pt x="568977" y="0"/>
                </a:lnTo>
                <a:lnTo>
                  <a:pt x="568977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786520" y="7873611"/>
            <a:ext cx="4484516" cy="4826778"/>
          </a:xfrm>
          <a:custGeom>
            <a:avLst/>
            <a:gdLst/>
            <a:ahLst/>
            <a:cxnLst/>
            <a:rect l="l" t="t" r="r" b="b"/>
            <a:pathLst>
              <a:path w="4484516" h="4826778">
                <a:moveTo>
                  <a:pt x="0" y="0"/>
                </a:moveTo>
                <a:lnTo>
                  <a:pt x="4484516" y="0"/>
                </a:lnTo>
                <a:lnTo>
                  <a:pt x="4484516" y="4826778"/>
                </a:lnTo>
                <a:lnTo>
                  <a:pt x="0" y="482677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916370" y="9477729"/>
            <a:ext cx="2853200" cy="809271"/>
          </a:xfrm>
          <a:custGeom>
            <a:avLst/>
            <a:gdLst/>
            <a:ahLst/>
            <a:cxnLst/>
            <a:rect l="l" t="t" r="r" b="b"/>
            <a:pathLst>
              <a:path w="2853200" h="809271">
                <a:moveTo>
                  <a:pt x="0" y="0"/>
                </a:moveTo>
                <a:lnTo>
                  <a:pt x="2853200" y="0"/>
                </a:lnTo>
                <a:lnTo>
                  <a:pt x="2853200" y="809271"/>
                </a:lnTo>
                <a:lnTo>
                  <a:pt x="0" y="809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672819" y="8937977"/>
            <a:ext cx="1416097" cy="401657"/>
          </a:xfrm>
          <a:custGeom>
            <a:avLst/>
            <a:gdLst/>
            <a:ahLst/>
            <a:cxnLst/>
            <a:rect l="l" t="t" r="r" b="b"/>
            <a:pathLst>
              <a:path w="1416097" h="401657">
                <a:moveTo>
                  <a:pt x="0" y="0"/>
                </a:moveTo>
                <a:lnTo>
                  <a:pt x="1416097" y="0"/>
                </a:lnTo>
                <a:lnTo>
                  <a:pt x="1416097" y="401657"/>
                </a:lnTo>
                <a:lnTo>
                  <a:pt x="0" y="4016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220557" y="9157504"/>
            <a:ext cx="1128998" cy="320225"/>
          </a:xfrm>
          <a:custGeom>
            <a:avLst/>
            <a:gdLst/>
            <a:ahLst/>
            <a:cxnLst/>
            <a:rect l="l" t="t" r="r" b="b"/>
            <a:pathLst>
              <a:path w="1128998" h="320225">
                <a:moveTo>
                  <a:pt x="0" y="0"/>
                </a:moveTo>
                <a:lnTo>
                  <a:pt x="1128998" y="0"/>
                </a:lnTo>
                <a:lnTo>
                  <a:pt x="1128998" y="320225"/>
                </a:lnTo>
                <a:lnTo>
                  <a:pt x="0" y="3202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5097299" y="9869066"/>
            <a:ext cx="1128998" cy="320225"/>
          </a:xfrm>
          <a:custGeom>
            <a:avLst/>
            <a:gdLst/>
            <a:ahLst/>
            <a:cxnLst/>
            <a:rect l="l" t="t" r="r" b="b"/>
            <a:pathLst>
              <a:path w="1128998" h="320225">
                <a:moveTo>
                  <a:pt x="0" y="0"/>
                </a:moveTo>
                <a:lnTo>
                  <a:pt x="1128998" y="0"/>
                </a:lnTo>
                <a:lnTo>
                  <a:pt x="1128998" y="320224"/>
                </a:lnTo>
                <a:lnTo>
                  <a:pt x="0" y="32022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4413989" y="9126916"/>
            <a:ext cx="2473682" cy="701626"/>
          </a:xfrm>
          <a:custGeom>
            <a:avLst/>
            <a:gdLst/>
            <a:ahLst/>
            <a:cxnLst/>
            <a:rect l="l" t="t" r="r" b="b"/>
            <a:pathLst>
              <a:path w="2473682" h="701626">
                <a:moveTo>
                  <a:pt x="0" y="0"/>
                </a:moveTo>
                <a:lnTo>
                  <a:pt x="2473681" y="0"/>
                </a:lnTo>
                <a:lnTo>
                  <a:pt x="2473681" y="701626"/>
                </a:lnTo>
                <a:lnTo>
                  <a:pt x="0" y="7016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316063" y="8682435"/>
            <a:ext cx="672901" cy="190859"/>
          </a:xfrm>
          <a:custGeom>
            <a:avLst/>
            <a:gdLst/>
            <a:ahLst/>
            <a:cxnLst/>
            <a:rect l="l" t="t" r="r" b="b"/>
            <a:pathLst>
              <a:path w="672901" h="190859">
                <a:moveTo>
                  <a:pt x="0" y="0"/>
                </a:moveTo>
                <a:lnTo>
                  <a:pt x="672901" y="0"/>
                </a:lnTo>
                <a:lnTo>
                  <a:pt x="672901" y="190860"/>
                </a:lnTo>
                <a:lnTo>
                  <a:pt x="0" y="1908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4741264">
            <a:off x="666351" y="1453768"/>
            <a:ext cx="1294929" cy="1579182"/>
          </a:xfrm>
          <a:custGeom>
            <a:avLst/>
            <a:gdLst/>
            <a:ahLst/>
            <a:cxnLst/>
            <a:rect l="l" t="t" r="r" b="b"/>
            <a:pathLst>
              <a:path w="1294929" h="1579182">
                <a:moveTo>
                  <a:pt x="0" y="0"/>
                </a:moveTo>
                <a:lnTo>
                  <a:pt x="1294929" y="0"/>
                </a:lnTo>
                <a:lnTo>
                  <a:pt x="1294929" y="1579182"/>
                </a:lnTo>
                <a:lnTo>
                  <a:pt x="0" y="157918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-3984880" y="2899975"/>
            <a:ext cx="7559483" cy="3106260"/>
          </a:xfrm>
          <a:custGeom>
            <a:avLst/>
            <a:gdLst/>
            <a:ahLst/>
            <a:cxnLst/>
            <a:rect l="l" t="t" r="r" b="b"/>
            <a:pathLst>
              <a:path w="7559483" h="3106260">
                <a:moveTo>
                  <a:pt x="0" y="0"/>
                </a:moveTo>
                <a:lnTo>
                  <a:pt x="7559483" y="0"/>
                </a:lnTo>
                <a:lnTo>
                  <a:pt x="7559483" y="3106260"/>
                </a:lnTo>
                <a:lnTo>
                  <a:pt x="0" y="310626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4741264">
            <a:off x="1926016" y="981643"/>
            <a:ext cx="572494" cy="698164"/>
          </a:xfrm>
          <a:custGeom>
            <a:avLst/>
            <a:gdLst/>
            <a:ahLst/>
            <a:cxnLst/>
            <a:rect l="l" t="t" r="r" b="b"/>
            <a:pathLst>
              <a:path w="572494" h="698164">
                <a:moveTo>
                  <a:pt x="0" y="0"/>
                </a:moveTo>
                <a:lnTo>
                  <a:pt x="572494" y="0"/>
                </a:lnTo>
                <a:lnTo>
                  <a:pt x="572494" y="698164"/>
                </a:lnTo>
                <a:lnTo>
                  <a:pt x="0" y="6981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4741264">
            <a:off x="263858" y="-34250"/>
            <a:ext cx="1090420" cy="1329780"/>
          </a:xfrm>
          <a:custGeom>
            <a:avLst/>
            <a:gdLst/>
            <a:ahLst/>
            <a:cxnLst/>
            <a:rect l="l" t="t" r="r" b="b"/>
            <a:pathLst>
              <a:path w="1090420" h="1329780">
                <a:moveTo>
                  <a:pt x="0" y="0"/>
                </a:moveTo>
                <a:lnTo>
                  <a:pt x="1090419" y="0"/>
                </a:lnTo>
                <a:lnTo>
                  <a:pt x="1090419" y="1329780"/>
                </a:lnTo>
                <a:lnTo>
                  <a:pt x="0" y="132978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4741264">
            <a:off x="3707513" y="-12095"/>
            <a:ext cx="1937671" cy="2363013"/>
          </a:xfrm>
          <a:custGeom>
            <a:avLst/>
            <a:gdLst/>
            <a:ahLst/>
            <a:cxnLst/>
            <a:rect l="l" t="t" r="r" b="b"/>
            <a:pathLst>
              <a:path w="1937671" h="2363013">
                <a:moveTo>
                  <a:pt x="0" y="0"/>
                </a:moveTo>
                <a:lnTo>
                  <a:pt x="1937670" y="0"/>
                </a:lnTo>
                <a:lnTo>
                  <a:pt x="1937670" y="2363013"/>
                </a:lnTo>
                <a:lnTo>
                  <a:pt x="0" y="236301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4741264">
            <a:off x="2962458" y="629509"/>
            <a:ext cx="406702" cy="495978"/>
          </a:xfrm>
          <a:custGeom>
            <a:avLst/>
            <a:gdLst/>
            <a:ahLst/>
            <a:cxnLst/>
            <a:rect l="l" t="t" r="r" b="b"/>
            <a:pathLst>
              <a:path w="406702" h="495978">
                <a:moveTo>
                  <a:pt x="0" y="0"/>
                </a:moveTo>
                <a:lnTo>
                  <a:pt x="406702" y="0"/>
                </a:lnTo>
                <a:lnTo>
                  <a:pt x="406702" y="495978"/>
                </a:lnTo>
                <a:lnTo>
                  <a:pt x="0" y="49597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7260638" y="6558685"/>
            <a:ext cx="568978" cy="490743"/>
          </a:xfrm>
          <a:custGeom>
            <a:avLst/>
            <a:gdLst/>
            <a:ahLst/>
            <a:cxnLst/>
            <a:rect l="l" t="t" r="r" b="b"/>
            <a:pathLst>
              <a:path w="568978" h="490743">
                <a:moveTo>
                  <a:pt x="0" y="0"/>
                </a:moveTo>
                <a:lnTo>
                  <a:pt x="568978" y="0"/>
                </a:lnTo>
                <a:lnTo>
                  <a:pt x="568978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7013656" y="3767770"/>
            <a:ext cx="1822156" cy="1571609"/>
          </a:xfrm>
          <a:custGeom>
            <a:avLst/>
            <a:gdLst/>
            <a:ahLst/>
            <a:cxnLst/>
            <a:rect l="l" t="t" r="r" b="b"/>
            <a:pathLst>
              <a:path w="1822156" h="1571609">
                <a:moveTo>
                  <a:pt x="0" y="0"/>
                </a:moveTo>
                <a:lnTo>
                  <a:pt x="1822155" y="0"/>
                </a:lnTo>
                <a:lnTo>
                  <a:pt x="1822155" y="1571609"/>
                </a:lnTo>
                <a:lnTo>
                  <a:pt x="0" y="157160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7587745" y="6983066"/>
            <a:ext cx="1282016" cy="1105739"/>
          </a:xfrm>
          <a:custGeom>
            <a:avLst/>
            <a:gdLst/>
            <a:ahLst/>
            <a:cxnLst/>
            <a:rect l="l" t="t" r="r" b="b"/>
            <a:pathLst>
              <a:path w="1282016" h="1105739">
                <a:moveTo>
                  <a:pt x="0" y="0"/>
                </a:moveTo>
                <a:lnTo>
                  <a:pt x="1282017" y="0"/>
                </a:lnTo>
                <a:lnTo>
                  <a:pt x="1282017" y="1105739"/>
                </a:lnTo>
                <a:lnTo>
                  <a:pt x="0" y="11057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5337432" y="-1301411"/>
            <a:ext cx="5387541" cy="4660223"/>
          </a:xfrm>
          <a:custGeom>
            <a:avLst/>
            <a:gdLst/>
            <a:ahLst/>
            <a:cxnLst/>
            <a:rect l="l" t="t" r="r" b="b"/>
            <a:pathLst>
              <a:path w="5387541" h="4660223">
                <a:moveTo>
                  <a:pt x="0" y="0"/>
                </a:moveTo>
                <a:lnTo>
                  <a:pt x="5387541" y="0"/>
                </a:lnTo>
                <a:lnTo>
                  <a:pt x="5387541" y="4660222"/>
                </a:lnTo>
                <a:lnTo>
                  <a:pt x="0" y="466022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7052086" y="8618760"/>
            <a:ext cx="568978" cy="490743"/>
          </a:xfrm>
          <a:custGeom>
            <a:avLst/>
            <a:gdLst/>
            <a:ahLst/>
            <a:cxnLst/>
            <a:rect l="l" t="t" r="r" b="b"/>
            <a:pathLst>
              <a:path w="568978" h="490743">
                <a:moveTo>
                  <a:pt x="0" y="0"/>
                </a:moveTo>
                <a:lnTo>
                  <a:pt x="568978" y="0"/>
                </a:lnTo>
                <a:lnTo>
                  <a:pt x="568978" y="490743"/>
                </a:lnTo>
                <a:lnTo>
                  <a:pt x="0" y="4907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6036165" y="6841861"/>
            <a:ext cx="568978" cy="490743"/>
          </a:xfrm>
          <a:custGeom>
            <a:avLst/>
            <a:gdLst/>
            <a:ahLst/>
            <a:cxnLst/>
            <a:rect l="l" t="t" r="r" b="b"/>
            <a:pathLst>
              <a:path w="568978" h="490743">
                <a:moveTo>
                  <a:pt x="0" y="0"/>
                </a:moveTo>
                <a:lnTo>
                  <a:pt x="568978" y="0"/>
                </a:lnTo>
                <a:lnTo>
                  <a:pt x="568978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9896878" y="188644"/>
            <a:ext cx="1656188" cy="883991"/>
          </a:xfrm>
          <a:custGeom>
            <a:avLst/>
            <a:gdLst/>
            <a:ahLst/>
            <a:cxnLst/>
            <a:rect l="l" t="t" r="r" b="b"/>
            <a:pathLst>
              <a:path w="1656188" h="883991">
                <a:moveTo>
                  <a:pt x="0" y="0"/>
                </a:moveTo>
                <a:lnTo>
                  <a:pt x="1656189" y="0"/>
                </a:lnTo>
                <a:lnTo>
                  <a:pt x="1656189" y="883991"/>
                </a:lnTo>
                <a:lnTo>
                  <a:pt x="0" y="88399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1088916" y="877498"/>
            <a:ext cx="2172819" cy="1159742"/>
          </a:xfrm>
          <a:custGeom>
            <a:avLst/>
            <a:gdLst/>
            <a:ahLst/>
            <a:cxnLst/>
            <a:rect l="l" t="t" r="r" b="b"/>
            <a:pathLst>
              <a:path w="2172819" h="1159742">
                <a:moveTo>
                  <a:pt x="0" y="0"/>
                </a:moveTo>
                <a:lnTo>
                  <a:pt x="2172819" y="0"/>
                </a:lnTo>
                <a:lnTo>
                  <a:pt x="2172819" y="1159742"/>
                </a:lnTo>
                <a:lnTo>
                  <a:pt x="0" y="1159742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1693013" y="30908"/>
            <a:ext cx="964625" cy="514869"/>
          </a:xfrm>
          <a:custGeom>
            <a:avLst/>
            <a:gdLst/>
            <a:ahLst/>
            <a:cxnLst/>
            <a:rect l="l" t="t" r="r" b="b"/>
            <a:pathLst>
              <a:path w="964625" h="514869">
                <a:moveTo>
                  <a:pt x="0" y="0"/>
                </a:moveTo>
                <a:lnTo>
                  <a:pt x="964625" y="0"/>
                </a:lnTo>
                <a:lnTo>
                  <a:pt x="964625" y="514869"/>
                </a:lnTo>
                <a:lnTo>
                  <a:pt x="0" y="51486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2950330" y="188644"/>
            <a:ext cx="1656188" cy="883991"/>
          </a:xfrm>
          <a:custGeom>
            <a:avLst/>
            <a:gdLst/>
            <a:ahLst/>
            <a:cxnLst/>
            <a:rect l="l" t="t" r="r" b="b"/>
            <a:pathLst>
              <a:path w="1656188" h="883991">
                <a:moveTo>
                  <a:pt x="0" y="0"/>
                </a:moveTo>
                <a:lnTo>
                  <a:pt x="1656189" y="0"/>
                </a:lnTo>
                <a:lnTo>
                  <a:pt x="1656189" y="883991"/>
                </a:lnTo>
                <a:lnTo>
                  <a:pt x="0" y="88399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 flipH="1">
            <a:off x="12648442" y="-3293495"/>
            <a:ext cx="6406525" cy="7482073"/>
          </a:xfrm>
          <a:custGeom>
            <a:avLst/>
            <a:gdLst/>
            <a:ahLst/>
            <a:cxnLst/>
            <a:rect l="l" t="t" r="r" b="b"/>
            <a:pathLst>
              <a:path w="6406525" h="7482073">
                <a:moveTo>
                  <a:pt x="6406525" y="0"/>
                </a:moveTo>
                <a:lnTo>
                  <a:pt x="0" y="0"/>
                </a:lnTo>
                <a:lnTo>
                  <a:pt x="0" y="7482073"/>
                </a:lnTo>
                <a:lnTo>
                  <a:pt x="6406525" y="7482073"/>
                </a:lnTo>
                <a:lnTo>
                  <a:pt x="6406525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9947781" y="1163346"/>
            <a:ext cx="964625" cy="514869"/>
          </a:xfrm>
          <a:custGeom>
            <a:avLst/>
            <a:gdLst/>
            <a:ahLst/>
            <a:cxnLst/>
            <a:rect l="l" t="t" r="r" b="b"/>
            <a:pathLst>
              <a:path w="964625" h="514869">
                <a:moveTo>
                  <a:pt x="0" y="0"/>
                </a:moveTo>
                <a:lnTo>
                  <a:pt x="964626" y="0"/>
                </a:lnTo>
                <a:lnTo>
                  <a:pt x="964626" y="514869"/>
                </a:lnTo>
                <a:lnTo>
                  <a:pt x="0" y="51486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 rot="-4741264">
            <a:off x="2102828" y="199552"/>
            <a:ext cx="406702" cy="495978"/>
          </a:xfrm>
          <a:custGeom>
            <a:avLst/>
            <a:gdLst/>
            <a:ahLst/>
            <a:cxnLst/>
            <a:rect l="l" t="t" r="r" b="b"/>
            <a:pathLst>
              <a:path w="406702" h="495978">
                <a:moveTo>
                  <a:pt x="0" y="0"/>
                </a:moveTo>
                <a:lnTo>
                  <a:pt x="406701" y="0"/>
                </a:lnTo>
                <a:lnTo>
                  <a:pt x="406701" y="495978"/>
                </a:lnTo>
                <a:lnTo>
                  <a:pt x="0" y="49597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14635642" y="6841861"/>
            <a:ext cx="1822156" cy="1571609"/>
          </a:xfrm>
          <a:custGeom>
            <a:avLst/>
            <a:gdLst/>
            <a:ahLst/>
            <a:cxnLst/>
            <a:rect l="l" t="t" r="r" b="b"/>
            <a:pathLst>
              <a:path w="1822156" h="1571609">
                <a:moveTo>
                  <a:pt x="0" y="0"/>
                </a:moveTo>
                <a:lnTo>
                  <a:pt x="1822156" y="0"/>
                </a:lnTo>
                <a:lnTo>
                  <a:pt x="1822156" y="1571609"/>
                </a:lnTo>
                <a:lnTo>
                  <a:pt x="0" y="157160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3756104" y="7114436"/>
            <a:ext cx="879538" cy="758601"/>
          </a:xfrm>
          <a:custGeom>
            <a:avLst/>
            <a:gdLst/>
            <a:ahLst/>
            <a:cxnLst/>
            <a:rect l="l" t="t" r="r" b="b"/>
            <a:pathLst>
              <a:path w="879538" h="758601">
                <a:moveTo>
                  <a:pt x="0" y="0"/>
                </a:moveTo>
                <a:lnTo>
                  <a:pt x="879538" y="0"/>
                </a:lnTo>
                <a:lnTo>
                  <a:pt x="879538" y="758602"/>
                </a:lnTo>
                <a:lnTo>
                  <a:pt x="0" y="7586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13629975" y="7543426"/>
            <a:ext cx="568978" cy="490743"/>
          </a:xfrm>
          <a:custGeom>
            <a:avLst/>
            <a:gdLst/>
            <a:ahLst/>
            <a:cxnLst/>
            <a:rect l="l" t="t" r="r" b="b"/>
            <a:pathLst>
              <a:path w="568978" h="490743">
                <a:moveTo>
                  <a:pt x="0" y="0"/>
                </a:moveTo>
                <a:lnTo>
                  <a:pt x="568978" y="0"/>
                </a:lnTo>
                <a:lnTo>
                  <a:pt x="568978" y="490744"/>
                </a:lnTo>
                <a:lnTo>
                  <a:pt x="0" y="4907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/>
          <p:cNvSpPr txBox="1"/>
          <p:nvPr/>
        </p:nvSpPr>
        <p:spPr>
          <a:xfrm>
            <a:off x="4133898" y="3063264"/>
            <a:ext cx="2728347" cy="804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Demo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96B671E-FE5B-932F-FD24-706B8EC3F44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81498" y="2406489"/>
            <a:ext cx="5932501" cy="39872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482000" y="-58940700"/>
            <a:ext cx="68796626" cy="70381223"/>
            <a:chOff x="0" y="0"/>
            <a:chExt cx="91728834" cy="938416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538095" cy="91538095"/>
            </a:xfrm>
            <a:custGeom>
              <a:avLst/>
              <a:gdLst/>
              <a:ahLst/>
              <a:cxnLst/>
              <a:rect l="l" t="t" r="r" b="b"/>
              <a:pathLst>
                <a:path w="91538095" h="91538095">
                  <a:moveTo>
                    <a:pt x="0" y="0"/>
                  </a:moveTo>
                  <a:lnTo>
                    <a:pt x="91538095" y="0"/>
                  </a:lnTo>
                  <a:lnTo>
                    <a:pt x="91538095" y="91538095"/>
                  </a:lnTo>
                  <a:lnTo>
                    <a:pt x="0" y="91538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6797799" y="77231328"/>
              <a:ext cx="24931036" cy="16610303"/>
            </a:xfrm>
            <a:custGeom>
              <a:avLst/>
              <a:gdLst/>
              <a:ahLst/>
              <a:cxnLst/>
              <a:rect l="l" t="t" r="r" b="b"/>
              <a:pathLst>
                <a:path w="24931036" h="16610303">
                  <a:moveTo>
                    <a:pt x="0" y="0"/>
                  </a:moveTo>
                  <a:lnTo>
                    <a:pt x="24931035" y="0"/>
                  </a:lnTo>
                  <a:lnTo>
                    <a:pt x="24931035" y="16610303"/>
                  </a:lnTo>
                  <a:lnTo>
                    <a:pt x="0" y="16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747867">
            <a:off x="7378718" y="1776434"/>
            <a:ext cx="1968244" cy="558266"/>
          </a:xfrm>
          <a:custGeom>
            <a:avLst/>
            <a:gdLst/>
            <a:ahLst/>
            <a:cxnLst/>
            <a:rect l="l" t="t" r="r" b="b"/>
            <a:pathLst>
              <a:path w="1968244" h="558266">
                <a:moveTo>
                  <a:pt x="0" y="0"/>
                </a:moveTo>
                <a:lnTo>
                  <a:pt x="1968244" y="0"/>
                </a:lnTo>
                <a:lnTo>
                  <a:pt x="1968244" y="558266"/>
                </a:lnTo>
                <a:lnTo>
                  <a:pt x="0" y="5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47867">
            <a:off x="10042708" y="2423846"/>
            <a:ext cx="605203" cy="171658"/>
          </a:xfrm>
          <a:custGeom>
            <a:avLst/>
            <a:gdLst/>
            <a:ahLst/>
            <a:cxnLst/>
            <a:rect l="l" t="t" r="r" b="b"/>
            <a:pathLst>
              <a:path w="605203" h="171658">
                <a:moveTo>
                  <a:pt x="0" y="0"/>
                </a:moveTo>
                <a:lnTo>
                  <a:pt x="605204" y="0"/>
                </a:lnTo>
                <a:lnTo>
                  <a:pt x="605204" y="171658"/>
                </a:lnTo>
                <a:lnTo>
                  <a:pt x="0" y="171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47867">
            <a:off x="10972560" y="2121787"/>
            <a:ext cx="999169" cy="283401"/>
          </a:xfrm>
          <a:custGeom>
            <a:avLst/>
            <a:gdLst/>
            <a:ahLst/>
            <a:cxnLst/>
            <a:rect l="l" t="t" r="r" b="b"/>
            <a:pathLst>
              <a:path w="999169" h="283401">
                <a:moveTo>
                  <a:pt x="0" y="0"/>
                </a:moveTo>
                <a:lnTo>
                  <a:pt x="999170" y="0"/>
                </a:lnTo>
                <a:lnTo>
                  <a:pt x="999170" y="283400"/>
                </a:lnTo>
                <a:lnTo>
                  <a:pt x="0" y="283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47867">
            <a:off x="6323689" y="1875599"/>
            <a:ext cx="999169" cy="283401"/>
          </a:xfrm>
          <a:custGeom>
            <a:avLst/>
            <a:gdLst/>
            <a:ahLst/>
            <a:cxnLst/>
            <a:rect l="l" t="t" r="r" b="b"/>
            <a:pathLst>
              <a:path w="999169" h="283401">
                <a:moveTo>
                  <a:pt x="0" y="0"/>
                </a:moveTo>
                <a:lnTo>
                  <a:pt x="999170" y="0"/>
                </a:lnTo>
                <a:lnTo>
                  <a:pt x="999170" y="283400"/>
                </a:lnTo>
                <a:lnTo>
                  <a:pt x="0" y="283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47867">
            <a:off x="6206678" y="1484777"/>
            <a:ext cx="605203" cy="171658"/>
          </a:xfrm>
          <a:custGeom>
            <a:avLst/>
            <a:gdLst/>
            <a:ahLst/>
            <a:cxnLst/>
            <a:rect l="l" t="t" r="r" b="b"/>
            <a:pathLst>
              <a:path w="605203" h="171658">
                <a:moveTo>
                  <a:pt x="0" y="0"/>
                </a:moveTo>
                <a:lnTo>
                  <a:pt x="605204" y="0"/>
                </a:lnTo>
                <a:lnTo>
                  <a:pt x="605204" y="171658"/>
                </a:lnTo>
                <a:lnTo>
                  <a:pt x="0" y="171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47867">
            <a:off x="8060238" y="2572963"/>
            <a:ext cx="605203" cy="171658"/>
          </a:xfrm>
          <a:custGeom>
            <a:avLst/>
            <a:gdLst/>
            <a:ahLst/>
            <a:cxnLst/>
            <a:rect l="l" t="t" r="r" b="b"/>
            <a:pathLst>
              <a:path w="605203" h="171658">
                <a:moveTo>
                  <a:pt x="0" y="0"/>
                </a:moveTo>
                <a:lnTo>
                  <a:pt x="605204" y="0"/>
                </a:lnTo>
                <a:lnTo>
                  <a:pt x="605204" y="171658"/>
                </a:lnTo>
                <a:lnTo>
                  <a:pt x="0" y="171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14834" y="5315683"/>
            <a:ext cx="10829854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 u="none" strike="noStrike" dirty="0">
                <a:solidFill>
                  <a:srgbClr val="FFFFFF"/>
                </a:solidFill>
                <a:latin typeface="TAN Astoria"/>
                <a:ea typeface="TAN Astoria"/>
                <a:cs typeface="TAN Astoria"/>
                <a:sym typeface="TAN Astoria"/>
              </a:rPr>
              <a:t>THANK 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069783" y="3710644"/>
            <a:ext cx="3803217" cy="6725947"/>
          </a:xfrm>
          <a:custGeom>
            <a:avLst/>
            <a:gdLst/>
            <a:ahLst/>
            <a:cxnLst/>
            <a:rect l="l" t="t" r="r" b="b"/>
            <a:pathLst>
              <a:path w="3803217" h="6725947">
                <a:moveTo>
                  <a:pt x="0" y="0"/>
                </a:moveTo>
                <a:lnTo>
                  <a:pt x="3803218" y="0"/>
                </a:lnTo>
                <a:lnTo>
                  <a:pt x="3803218" y="6725947"/>
                </a:lnTo>
                <a:lnTo>
                  <a:pt x="0" y="6725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1290865" y="6236970"/>
            <a:ext cx="4062751" cy="4310611"/>
          </a:xfrm>
          <a:custGeom>
            <a:avLst/>
            <a:gdLst/>
            <a:ahLst/>
            <a:cxnLst/>
            <a:rect l="l" t="t" r="r" b="b"/>
            <a:pathLst>
              <a:path w="4062751" h="4310611">
                <a:moveTo>
                  <a:pt x="0" y="0"/>
                </a:moveTo>
                <a:lnTo>
                  <a:pt x="4062751" y="0"/>
                </a:lnTo>
                <a:lnTo>
                  <a:pt x="4062751" y="4310611"/>
                </a:lnTo>
                <a:lnTo>
                  <a:pt x="0" y="43106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993257" y="6664643"/>
            <a:ext cx="2589486" cy="4114800"/>
          </a:xfrm>
          <a:custGeom>
            <a:avLst/>
            <a:gdLst/>
            <a:ahLst/>
            <a:cxnLst/>
            <a:rect l="l" t="t" r="r" b="b"/>
            <a:pathLst>
              <a:path w="2589486" h="4114800">
                <a:moveTo>
                  <a:pt x="0" y="0"/>
                </a:moveTo>
                <a:lnTo>
                  <a:pt x="2589486" y="0"/>
                </a:lnTo>
                <a:lnTo>
                  <a:pt x="2589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74" y="6712291"/>
            <a:ext cx="4291394" cy="4114800"/>
          </a:xfrm>
          <a:custGeom>
            <a:avLst/>
            <a:gdLst/>
            <a:ahLst/>
            <a:cxnLst/>
            <a:rect l="l" t="t" r="r" b="b"/>
            <a:pathLst>
              <a:path w="4291394" h="4114800">
                <a:moveTo>
                  <a:pt x="0" y="0"/>
                </a:moveTo>
                <a:lnTo>
                  <a:pt x="4291393" y="0"/>
                </a:lnTo>
                <a:lnTo>
                  <a:pt x="4291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61885" y="8392275"/>
            <a:ext cx="3683513" cy="2796142"/>
          </a:xfrm>
          <a:custGeom>
            <a:avLst/>
            <a:gdLst/>
            <a:ahLst/>
            <a:cxnLst/>
            <a:rect l="l" t="t" r="r" b="b"/>
            <a:pathLst>
              <a:path w="3683513" h="2796142">
                <a:moveTo>
                  <a:pt x="0" y="0"/>
                </a:moveTo>
                <a:lnTo>
                  <a:pt x="3683513" y="0"/>
                </a:lnTo>
                <a:lnTo>
                  <a:pt x="3683513" y="2796142"/>
                </a:lnTo>
                <a:lnTo>
                  <a:pt x="0" y="27961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155843" y="6502228"/>
            <a:ext cx="4843796" cy="5512143"/>
          </a:xfrm>
          <a:custGeom>
            <a:avLst/>
            <a:gdLst/>
            <a:ahLst/>
            <a:cxnLst/>
            <a:rect l="l" t="t" r="r" b="b"/>
            <a:pathLst>
              <a:path w="4843796" h="5512143">
                <a:moveTo>
                  <a:pt x="0" y="0"/>
                </a:moveTo>
                <a:lnTo>
                  <a:pt x="4843796" y="0"/>
                </a:lnTo>
                <a:lnTo>
                  <a:pt x="4843796" y="5512144"/>
                </a:lnTo>
                <a:lnTo>
                  <a:pt x="0" y="55121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030657" y="8517848"/>
            <a:ext cx="4226687" cy="2597491"/>
          </a:xfrm>
          <a:custGeom>
            <a:avLst/>
            <a:gdLst/>
            <a:ahLst/>
            <a:cxnLst/>
            <a:rect l="l" t="t" r="r" b="b"/>
            <a:pathLst>
              <a:path w="4226687" h="2597491">
                <a:moveTo>
                  <a:pt x="0" y="0"/>
                </a:moveTo>
                <a:lnTo>
                  <a:pt x="4226686" y="0"/>
                </a:lnTo>
                <a:lnTo>
                  <a:pt x="4226686" y="2597492"/>
                </a:lnTo>
                <a:lnTo>
                  <a:pt x="0" y="25974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750576" y="8769691"/>
            <a:ext cx="3886097" cy="1777889"/>
          </a:xfrm>
          <a:custGeom>
            <a:avLst/>
            <a:gdLst/>
            <a:ahLst/>
            <a:cxnLst/>
            <a:rect l="l" t="t" r="r" b="b"/>
            <a:pathLst>
              <a:path w="3886097" h="1777889">
                <a:moveTo>
                  <a:pt x="0" y="0"/>
                </a:moveTo>
                <a:lnTo>
                  <a:pt x="3886097" y="0"/>
                </a:lnTo>
                <a:lnTo>
                  <a:pt x="3886097" y="1777890"/>
                </a:lnTo>
                <a:lnTo>
                  <a:pt x="0" y="17778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547009" y="7073617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3552676" y="8881029"/>
            <a:ext cx="5138100" cy="2811942"/>
          </a:xfrm>
          <a:custGeom>
            <a:avLst/>
            <a:gdLst/>
            <a:ahLst/>
            <a:cxnLst/>
            <a:rect l="l" t="t" r="r" b="b"/>
            <a:pathLst>
              <a:path w="5138100" h="2811942">
                <a:moveTo>
                  <a:pt x="0" y="0"/>
                </a:moveTo>
                <a:lnTo>
                  <a:pt x="5138100" y="0"/>
                </a:lnTo>
                <a:lnTo>
                  <a:pt x="5138100" y="2811942"/>
                </a:lnTo>
                <a:lnTo>
                  <a:pt x="0" y="281194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999639" y="7320148"/>
            <a:ext cx="3129528" cy="3129528"/>
          </a:xfrm>
          <a:custGeom>
            <a:avLst/>
            <a:gdLst/>
            <a:ahLst/>
            <a:cxnLst/>
            <a:rect l="l" t="t" r="r" b="b"/>
            <a:pathLst>
              <a:path w="3129528" h="3129528">
                <a:moveTo>
                  <a:pt x="0" y="0"/>
                </a:moveTo>
                <a:lnTo>
                  <a:pt x="3129528" y="0"/>
                </a:lnTo>
                <a:lnTo>
                  <a:pt x="3129528" y="3129527"/>
                </a:lnTo>
                <a:lnTo>
                  <a:pt x="0" y="312952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471567" y="8722043"/>
            <a:ext cx="7315200" cy="2593571"/>
          </a:xfrm>
          <a:custGeom>
            <a:avLst/>
            <a:gdLst/>
            <a:ahLst/>
            <a:cxnLst/>
            <a:rect l="l" t="t" r="r" b="b"/>
            <a:pathLst>
              <a:path w="7315200" h="2593571">
                <a:moveTo>
                  <a:pt x="0" y="0"/>
                </a:moveTo>
                <a:lnTo>
                  <a:pt x="7315200" y="0"/>
                </a:lnTo>
                <a:lnTo>
                  <a:pt x="7315200" y="2593571"/>
                </a:lnTo>
                <a:lnTo>
                  <a:pt x="0" y="259357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846418" y="9458660"/>
            <a:ext cx="2038420" cy="1656679"/>
          </a:xfrm>
          <a:custGeom>
            <a:avLst/>
            <a:gdLst/>
            <a:ahLst/>
            <a:cxnLst/>
            <a:rect l="l" t="t" r="r" b="b"/>
            <a:pathLst>
              <a:path w="2038420" h="1656679">
                <a:moveTo>
                  <a:pt x="0" y="0"/>
                </a:moveTo>
                <a:lnTo>
                  <a:pt x="2038420" y="0"/>
                </a:lnTo>
                <a:lnTo>
                  <a:pt x="2038420" y="1656680"/>
                </a:lnTo>
                <a:lnTo>
                  <a:pt x="0" y="165668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4050634" y="8722043"/>
            <a:ext cx="4670257" cy="5076367"/>
          </a:xfrm>
          <a:custGeom>
            <a:avLst/>
            <a:gdLst/>
            <a:ahLst/>
            <a:cxnLst/>
            <a:rect l="l" t="t" r="r" b="b"/>
            <a:pathLst>
              <a:path w="4670257" h="5076367">
                <a:moveTo>
                  <a:pt x="0" y="0"/>
                </a:moveTo>
                <a:lnTo>
                  <a:pt x="4670257" y="0"/>
                </a:lnTo>
                <a:lnTo>
                  <a:pt x="4670257" y="5076366"/>
                </a:lnTo>
                <a:lnTo>
                  <a:pt x="0" y="50763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1990538" y="8968489"/>
            <a:ext cx="1112942" cy="1050339"/>
          </a:xfrm>
          <a:custGeom>
            <a:avLst/>
            <a:gdLst/>
            <a:ahLst/>
            <a:cxnLst/>
            <a:rect l="l" t="t" r="r" b="b"/>
            <a:pathLst>
              <a:path w="1112942" h="1050339">
                <a:moveTo>
                  <a:pt x="0" y="0"/>
                </a:moveTo>
                <a:lnTo>
                  <a:pt x="1112942" y="0"/>
                </a:lnTo>
                <a:lnTo>
                  <a:pt x="1112942" y="1050339"/>
                </a:lnTo>
                <a:lnTo>
                  <a:pt x="0" y="105033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4434092" y="9658636"/>
            <a:ext cx="723844" cy="683128"/>
          </a:xfrm>
          <a:custGeom>
            <a:avLst/>
            <a:gdLst/>
            <a:ahLst/>
            <a:cxnLst/>
            <a:rect l="l" t="t" r="r" b="b"/>
            <a:pathLst>
              <a:path w="723844" h="683128">
                <a:moveTo>
                  <a:pt x="0" y="0"/>
                </a:moveTo>
                <a:lnTo>
                  <a:pt x="723844" y="0"/>
                </a:lnTo>
                <a:lnTo>
                  <a:pt x="723844" y="683127"/>
                </a:lnTo>
                <a:lnTo>
                  <a:pt x="0" y="68312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-205138" y="8517848"/>
            <a:ext cx="1296268" cy="2519250"/>
          </a:xfrm>
          <a:custGeom>
            <a:avLst/>
            <a:gdLst/>
            <a:ahLst/>
            <a:cxnLst/>
            <a:rect l="l" t="t" r="r" b="b"/>
            <a:pathLst>
              <a:path w="1296268" h="2519250">
                <a:moveTo>
                  <a:pt x="0" y="0"/>
                </a:moveTo>
                <a:lnTo>
                  <a:pt x="1296268" y="0"/>
                </a:lnTo>
                <a:lnTo>
                  <a:pt x="1296268" y="2519250"/>
                </a:lnTo>
                <a:lnTo>
                  <a:pt x="0" y="251925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4238950" y="6578057"/>
            <a:ext cx="2632968" cy="1694674"/>
          </a:xfrm>
          <a:custGeom>
            <a:avLst/>
            <a:gdLst/>
            <a:ahLst/>
            <a:cxnLst/>
            <a:rect l="l" t="t" r="r" b="b"/>
            <a:pathLst>
              <a:path w="2632968" h="1694674">
                <a:moveTo>
                  <a:pt x="0" y="0"/>
                </a:moveTo>
                <a:lnTo>
                  <a:pt x="2632967" y="0"/>
                </a:lnTo>
                <a:lnTo>
                  <a:pt x="2632967" y="1694674"/>
                </a:lnTo>
                <a:lnTo>
                  <a:pt x="0" y="1694674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4206895" y="8373152"/>
            <a:ext cx="1348538" cy="867968"/>
          </a:xfrm>
          <a:custGeom>
            <a:avLst/>
            <a:gdLst/>
            <a:ahLst/>
            <a:cxnLst/>
            <a:rect l="l" t="t" r="r" b="b"/>
            <a:pathLst>
              <a:path w="1348538" h="867968">
                <a:moveTo>
                  <a:pt x="0" y="0"/>
                </a:moveTo>
                <a:lnTo>
                  <a:pt x="1348538" y="0"/>
                </a:lnTo>
                <a:lnTo>
                  <a:pt x="1348538" y="867968"/>
                </a:lnTo>
                <a:lnTo>
                  <a:pt x="0" y="867968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6200813" y="8373152"/>
            <a:ext cx="473559" cy="304800"/>
          </a:xfrm>
          <a:custGeom>
            <a:avLst/>
            <a:gdLst/>
            <a:ahLst/>
            <a:cxnLst/>
            <a:rect l="l" t="t" r="r" b="b"/>
            <a:pathLst>
              <a:path w="473559" h="304800">
                <a:moveTo>
                  <a:pt x="0" y="0"/>
                </a:moveTo>
                <a:lnTo>
                  <a:pt x="473559" y="0"/>
                </a:lnTo>
                <a:lnTo>
                  <a:pt x="473559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2759810" y="7713049"/>
            <a:ext cx="1576418" cy="1014640"/>
          </a:xfrm>
          <a:custGeom>
            <a:avLst/>
            <a:gdLst/>
            <a:ahLst/>
            <a:cxnLst/>
            <a:rect l="l" t="t" r="r" b="b"/>
            <a:pathLst>
              <a:path w="1576418" h="1014640">
                <a:moveTo>
                  <a:pt x="0" y="0"/>
                </a:moveTo>
                <a:lnTo>
                  <a:pt x="1576419" y="0"/>
                </a:lnTo>
                <a:lnTo>
                  <a:pt x="1576419" y="1014640"/>
                </a:lnTo>
                <a:lnTo>
                  <a:pt x="0" y="101464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3608152" y="9658636"/>
            <a:ext cx="346955" cy="440705"/>
          </a:xfrm>
          <a:custGeom>
            <a:avLst/>
            <a:gdLst/>
            <a:ahLst/>
            <a:cxnLst/>
            <a:rect l="l" t="t" r="r" b="b"/>
            <a:pathLst>
              <a:path w="346955" h="440705">
                <a:moveTo>
                  <a:pt x="0" y="0"/>
                </a:moveTo>
                <a:lnTo>
                  <a:pt x="346955" y="0"/>
                </a:lnTo>
                <a:lnTo>
                  <a:pt x="346955" y="440705"/>
                </a:lnTo>
                <a:lnTo>
                  <a:pt x="0" y="440705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6922379" y="6502228"/>
            <a:ext cx="6018989" cy="4114800"/>
          </a:xfrm>
          <a:custGeom>
            <a:avLst/>
            <a:gdLst/>
            <a:ahLst/>
            <a:cxnLst/>
            <a:rect l="l" t="t" r="r" b="b"/>
            <a:pathLst>
              <a:path w="6018989" h="4114800">
                <a:moveTo>
                  <a:pt x="0" y="0"/>
                </a:moveTo>
                <a:lnTo>
                  <a:pt x="6018989" y="0"/>
                </a:lnTo>
                <a:lnTo>
                  <a:pt x="6018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4245398" y="7577229"/>
            <a:ext cx="2949695" cy="2998419"/>
          </a:xfrm>
          <a:custGeom>
            <a:avLst/>
            <a:gdLst/>
            <a:ahLst/>
            <a:cxnLst/>
            <a:rect l="l" t="t" r="r" b="b"/>
            <a:pathLst>
              <a:path w="2949695" h="2998419">
                <a:moveTo>
                  <a:pt x="0" y="0"/>
                </a:moveTo>
                <a:lnTo>
                  <a:pt x="2949694" y="0"/>
                </a:lnTo>
                <a:lnTo>
                  <a:pt x="2949694" y="2998419"/>
                </a:lnTo>
                <a:lnTo>
                  <a:pt x="0" y="299841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flipH="1">
            <a:off x="14493603" y="4838925"/>
            <a:ext cx="1358358" cy="847276"/>
          </a:xfrm>
          <a:custGeom>
            <a:avLst/>
            <a:gdLst/>
            <a:ahLst/>
            <a:cxnLst/>
            <a:rect l="l" t="t" r="r" b="b"/>
            <a:pathLst>
              <a:path w="1358358" h="847276">
                <a:moveTo>
                  <a:pt x="1358358" y="0"/>
                </a:moveTo>
                <a:lnTo>
                  <a:pt x="0" y="0"/>
                </a:lnTo>
                <a:lnTo>
                  <a:pt x="0" y="847275"/>
                </a:lnTo>
                <a:lnTo>
                  <a:pt x="1358358" y="847275"/>
                </a:lnTo>
                <a:lnTo>
                  <a:pt x="1358358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flipH="1">
            <a:off x="13570095" y="5262562"/>
            <a:ext cx="923508" cy="576038"/>
          </a:xfrm>
          <a:custGeom>
            <a:avLst/>
            <a:gdLst/>
            <a:ahLst/>
            <a:cxnLst/>
            <a:rect l="l" t="t" r="r" b="b"/>
            <a:pathLst>
              <a:path w="923508" h="576038">
                <a:moveTo>
                  <a:pt x="923508" y="0"/>
                </a:moveTo>
                <a:lnTo>
                  <a:pt x="0" y="0"/>
                </a:lnTo>
                <a:lnTo>
                  <a:pt x="0" y="576038"/>
                </a:lnTo>
                <a:lnTo>
                  <a:pt x="923508" y="576038"/>
                </a:lnTo>
                <a:lnTo>
                  <a:pt x="923508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flipH="1">
            <a:off x="15307778" y="4249658"/>
            <a:ext cx="488657" cy="304800"/>
          </a:xfrm>
          <a:custGeom>
            <a:avLst/>
            <a:gdLst/>
            <a:ahLst/>
            <a:cxnLst/>
            <a:rect l="l" t="t" r="r" b="b"/>
            <a:pathLst>
              <a:path w="488657" h="304800">
                <a:moveTo>
                  <a:pt x="488657" y="0"/>
                </a:moveTo>
                <a:lnTo>
                  <a:pt x="0" y="0"/>
                </a:lnTo>
                <a:lnTo>
                  <a:pt x="0" y="304800"/>
                </a:lnTo>
                <a:lnTo>
                  <a:pt x="488657" y="304800"/>
                </a:lnTo>
                <a:lnTo>
                  <a:pt x="488657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flipH="1">
            <a:off x="13775715" y="4296000"/>
            <a:ext cx="923508" cy="576038"/>
          </a:xfrm>
          <a:custGeom>
            <a:avLst/>
            <a:gdLst/>
            <a:ahLst/>
            <a:cxnLst/>
            <a:rect l="l" t="t" r="r" b="b"/>
            <a:pathLst>
              <a:path w="923508" h="576038">
                <a:moveTo>
                  <a:pt x="923508" y="0"/>
                </a:moveTo>
                <a:lnTo>
                  <a:pt x="0" y="0"/>
                </a:lnTo>
                <a:lnTo>
                  <a:pt x="0" y="576038"/>
                </a:lnTo>
                <a:lnTo>
                  <a:pt x="923508" y="576038"/>
                </a:lnTo>
                <a:lnTo>
                  <a:pt x="923508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flipH="1">
            <a:off x="13186912" y="4719638"/>
            <a:ext cx="488657" cy="304800"/>
          </a:xfrm>
          <a:custGeom>
            <a:avLst/>
            <a:gdLst/>
            <a:ahLst/>
            <a:cxnLst/>
            <a:rect l="l" t="t" r="r" b="b"/>
            <a:pathLst>
              <a:path w="488657" h="304800">
                <a:moveTo>
                  <a:pt x="488657" y="0"/>
                </a:moveTo>
                <a:lnTo>
                  <a:pt x="0" y="0"/>
                </a:lnTo>
                <a:lnTo>
                  <a:pt x="0" y="304800"/>
                </a:lnTo>
                <a:lnTo>
                  <a:pt x="488657" y="304800"/>
                </a:lnTo>
                <a:lnTo>
                  <a:pt x="488657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 flipH="1">
            <a:off x="16640302" y="5262562"/>
            <a:ext cx="488657" cy="304800"/>
          </a:xfrm>
          <a:custGeom>
            <a:avLst/>
            <a:gdLst/>
            <a:ahLst/>
            <a:cxnLst/>
            <a:rect l="l" t="t" r="r" b="b"/>
            <a:pathLst>
              <a:path w="488657" h="304800">
                <a:moveTo>
                  <a:pt x="488658" y="0"/>
                </a:moveTo>
                <a:lnTo>
                  <a:pt x="0" y="0"/>
                </a:lnTo>
                <a:lnTo>
                  <a:pt x="0" y="304800"/>
                </a:lnTo>
                <a:lnTo>
                  <a:pt x="488658" y="304800"/>
                </a:lnTo>
                <a:lnTo>
                  <a:pt x="488658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 flipH="1">
            <a:off x="14519437" y="5732542"/>
            <a:ext cx="488657" cy="304800"/>
          </a:xfrm>
          <a:custGeom>
            <a:avLst/>
            <a:gdLst/>
            <a:ahLst/>
            <a:cxnLst/>
            <a:rect l="l" t="t" r="r" b="b"/>
            <a:pathLst>
              <a:path w="488657" h="304800">
                <a:moveTo>
                  <a:pt x="488657" y="0"/>
                </a:moveTo>
                <a:lnTo>
                  <a:pt x="0" y="0"/>
                </a:lnTo>
                <a:lnTo>
                  <a:pt x="0" y="304800"/>
                </a:lnTo>
                <a:lnTo>
                  <a:pt x="488657" y="304800"/>
                </a:lnTo>
                <a:lnTo>
                  <a:pt x="488657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 rot="9356227">
            <a:off x="-878558" y="-1261171"/>
            <a:ext cx="7197967" cy="7027016"/>
          </a:xfrm>
          <a:custGeom>
            <a:avLst/>
            <a:gdLst/>
            <a:ahLst/>
            <a:cxnLst/>
            <a:rect l="l" t="t" r="r" b="b"/>
            <a:pathLst>
              <a:path w="7197967" h="7027016">
                <a:moveTo>
                  <a:pt x="0" y="0"/>
                </a:moveTo>
                <a:lnTo>
                  <a:pt x="7197967" y="0"/>
                </a:lnTo>
                <a:lnTo>
                  <a:pt x="7197967" y="7027016"/>
                </a:lnTo>
                <a:lnTo>
                  <a:pt x="0" y="7027016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BB299EA-53D7-930D-DDCA-5664440EA208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1005709" y="268172"/>
            <a:ext cx="6201640" cy="70018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90</Words>
  <Application>Microsoft Office PowerPoint</Application>
  <PresentationFormat>Custom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Glacial Indifference</vt:lpstr>
      <vt:lpstr>Glacial Indifference Bold</vt:lpstr>
      <vt:lpstr>Calibri</vt:lpstr>
      <vt:lpstr>Aloja</vt:lpstr>
      <vt:lpstr>Skeena Display</vt:lpstr>
      <vt:lpstr>TAN Astoria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Blue and White Detailed Illustration Blue Ocean Presentation</dc:title>
  <cp:lastModifiedBy>Rehab Shakir</cp:lastModifiedBy>
  <cp:revision>3</cp:revision>
  <dcterms:created xsi:type="dcterms:W3CDTF">2006-08-16T00:00:00Z</dcterms:created>
  <dcterms:modified xsi:type="dcterms:W3CDTF">2025-10-26T17:44:32Z</dcterms:modified>
  <dc:identifier>DAG25OZ8gFA</dc:identifier>
</cp:coreProperties>
</file>